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3" r:id="rId2"/>
    <p:sldMasterId id="2147483728" r:id="rId3"/>
    <p:sldMasterId id="2147483755" r:id="rId4"/>
  </p:sldMasterIdLst>
  <p:notesMasterIdLst>
    <p:notesMasterId r:id="rId39"/>
  </p:notesMasterIdLst>
  <p:handoutMasterIdLst>
    <p:handoutMasterId r:id="rId40"/>
  </p:handoutMasterIdLst>
  <p:sldIdLst>
    <p:sldId id="256" r:id="rId5"/>
    <p:sldId id="257" r:id="rId6"/>
    <p:sldId id="264" r:id="rId7"/>
    <p:sldId id="284" r:id="rId8"/>
    <p:sldId id="259" r:id="rId9"/>
    <p:sldId id="266" r:id="rId10"/>
    <p:sldId id="4282" r:id="rId11"/>
    <p:sldId id="3797" r:id="rId12"/>
    <p:sldId id="3889" r:id="rId13"/>
    <p:sldId id="3847" r:id="rId14"/>
    <p:sldId id="3848" r:id="rId15"/>
    <p:sldId id="1828" r:id="rId16"/>
    <p:sldId id="326" r:id="rId17"/>
    <p:sldId id="8366" r:id="rId18"/>
    <p:sldId id="268" r:id="rId19"/>
    <p:sldId id="293" r:id="rId20"/>
    <p:sldId id="8367" r:id="rId21"/>
    <p:sldId id="306" r:id="rId22"/>
    <p:sldId id="3905" r:id="rId23"/>
    <p:sldId id="8368" r:id="rId24"/>
    <p:sldId id="271" r:id="rId25"/>
    <p:sldId id="267" r:id="rId26"/>
    <p:sldId id="265" r:id="rId27"/>
    <p:sldId id="269" r:id="rId28"/>
    <p:sldId id="270" r:id="rId29"/>
    <p:sldId id="281" r:id="rId30"/>
    <p:sldId id="282" r:id="rId31"/>
    <p:sldId id="283" r:id="rId32"/>
    <p:sldId id="8371" r:id="rId33"/>
    <p:sldId id="8373" r:id="rId34"/>
    <p:sldId id="8369" r:id="rId35"/>
    <p:sldId id="8374" r:id="rId36"/>
    <p:sldId id="8370" r:id="rId37"/>
    <p:sldId id="261"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4DDD8-2A86-4BED-B517-648CAE868F39}" v="126" dt="2019-02-14T15:26:52.188"/>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0370" autoAdjust="0"/>
  </p:normalViewPr>
  <p:slideViewPr>
    <p:cSldViewPr snapToObjects="1">
      <p:cViewPr varScale="1">
        <p:scale>
          <a:sx n="92" d="100"/>
          <a:sy n="92" d="100"/>
        </p:scale>
        <p:origin x="1062"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t Agerlund" userId="3a51a2b50b5c1f51" providerId="LiveId" clId="{0C54DDD8-2A86-4BED-B517-648CAE868F39}"/>
    <pc:docChg chg="custSel modSld">
      <pc:chgData name="Kent Agerlund" userId="3a51a2b50b5c1f51" providerId="LiveId" clId="{0C54DDD8-2A86-4BED-B517-648CAE868F39}" dt="2019-02-14T15:26:52.188" v="5" actId="368"/>
      <pc:docMkLst>
        <pc:docMk/>
      </pc:docMkLst>
      <pc:sldChg chg="modNotes">
        <pc:chgData name="Kent Agerlund" userId="3a51a2b50b5c1f51" providerId="LiveId" clId="{0C54DDD8-2A86-4BED-B517-648CAE868F39}" dt="2019-02-14T15:26:52.188" v="5" actId="368"/>
        <pc:sldMkLst>
          <pc:docMk/>
          <pc:sldMk cId="638229956" sldId="326"/>
        </pc:sldMkLst>
      </pc:sldChg>
      <pc:sldChg chg="modNotes">
        <pc:chgData name="Kent Agerlund" userId="3a51a2b50b5c1f51" providerId="LiveId" clId="{0C54DDD8-2A86-4BED-B517-648CAE868F39}" dt="2019-02-14T15:26:52.104" v="1" actId="368"/>
        <pc:sldMkLst>
          <pc:docMk/>
          <pc:sldMk cId="3514599508" sldId="3797"/>
        </pc:sldMkLst>
      </pc:sldChg>
      <pc:sldChg chg="modNotes">
        <pc:chgData name="Kent Agerlund" userId="3a51a2b50b5c1f51" providerId="LiveId" clId="{0C54DDD8-2A86-4BED-B517-648CAE868F39}" dt="2019-02-14T15:26:52.119" v="3" actId="368"/>
        <pc:sldMkLst>
          <pc:docMk/>
          <pc:sldMk cId="3714452739" sldId="3889"/>
        </pc:sldMkLst>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2B3A23-600D-425A-B9CF-429773F51D59}" type="doc">
      <dgm:prSet loTypeId="urn:microsoft.com/office/officeart/2005/8/layout/lProcess1" loCatId="process" qsTypeId="urn:microsoft.com/office/officeart/2005/8/quickstyle/simple5" qsCatId="simple" csTypeId="urn:microsoft.com/office/officeart/2005/8/colors/accent1_2" csCatId="accent1" phldr="1"/>
      <dgm:spPr/>
      <dgm:t>
        <a:bodyPr/>
        <a:lstStyle/>
        <a:p>
          <a:endParaRPr lang="en-US"/>
        </a:p>
      </dgm:t>
    </dgm:pt>
    <dgm:pt modelId="{64FEC5E3-E549-4159-9EC7-1FACB22EF28F}">
      <dgm:prSet phldrT="[Text]"/>
      <dgm:spPr/>
      <dgm:t>
        <a:bodyPr/>
        <a:lstStyle/>
        <a:p>
          <a:r>
            <a:rPr lang="en-US" dirty="0"/>
            <a:t>ConfigMgr</a:t>
          </a:r>
        </a:p>
      </dgm:t>
    </dgm:pt>
    <dgm:pt modelId="{83E7078F-F1B8-4169-924A-674B498C5075}" type="parTrans" cxnId="{AB3FE6DE-FF7B-41FE-B1FD-37F92FD4EE3C}">
      <dgm:prSet/>
      <dgm:spPr/>
      <dgm:t>
        <a:bodyPr/>
        <a:lstStyle/>
        <a:p>
          <a:endParaRPr lang="en-US"/>
        </a:p>
      </dgm:t>
    </dgm:pt>
    <dgm:pt modelId="{0BBC9A5D-2FA3-4F94-8A60-8565B21D172D}" type="sibTrans" cxnId="{AB3FE6DE-FF7B-41FE-B1FD-37F92FD4EE3C}">
      <dgm:prSet/>
      <dgm:spPr/>
      <dgm:t>
        <a:bodyPr/>
        <a:lstStyle/>
        <a:p>
          <a:endParaRPr lang="en-US"/>
        </a:p>
      </dgm:t>
    </dgm:pt>
    <dgm:pt modelId="{D9737A5E-E03F-4EFF-866F-576C38E61A35}">
      <dgm:prSet phldrT="[Text]" custT="1"/>
      <dgm:spPr/>
      <dgm:t>
        <a:bodyPr/>
        <a:lstStyle/>
        <a:p>
          <a:r>
            <a:rPr lang="en-US" sz="1200" dirty="0"/>
            <a:t>ConfigMgr 1710+</a:t>
          </a:r>
        </a:p>
      </dgm:t>
    </dgm:pt>
    <dgm:pt modelId="{52666017-A9D9-45A7-AB4C-61A93A5440F7}" type="parTrans" cxnId="{BA42D8D7-E696-4FCA-BA58-55A3F07BD4B1}">
      <dgm:prSet/>
      <dgm:spPr/>
      <dgm:t>
        <a:bodyPr/>
        <a:lstStyle/>
        <a:p>
          <a:endParaRPr lang="en-US"/>
        </a:p>
      </dgm:t>
    </dgm:pt>
    <dgm:pt modelId="{274E7F21-5B4F-417D-9A38-84DB678ACDC5}" type="sibTrans" cxnId="{BA42D8D7-E696-4FCA-BA58-55A3F07BD4B1}">
      <dgm:prSet/>
      <dgm:spPr/>
      <dgm:t>
        <a:bodyPr/>
        <a:lstStyle/>
        <a:p>
          <a:endParaRPr lang="en-US"/>
        </a:p>
      </dgm:t>
    </dgm:pt>
    <dgm:pt modelId="{ED3ACB76-737B-4A9F-A6EE-1F9E282CF1F3}">
      <dgm:prSet phldrT="[Text]"/>
      <dgm:spPr/>
      <dgm:t>
        <a:bodyPr/>
        <a:lstStyle/>
        <a:p>
          <a:r>
            <a:rPr lang="en-US" dirty="0"/>
            <a:t>Azure AD</a:t>
          </a:r>
        </a:p>
      </dgm:t>
    </dgm:pt>
    <dgm:pt modelId="{2B9410BE-7E8D-4EE7-B013-85BD66E44D78}" type="parTrans" cxnId="{2A38F21A-6041-41D1-B24B-9DC71FBDDB7B}">
      <dgm:prSet/>
      <dgm:spPr/>
      <dgm:t>
        <a:bodyPr/>
        <a:lstStyle/>
        <a:p>
          <a:endParaRPr lang="en-US"/>
        </a:p>
      </dgm:t>
    </dgm:pt>
    <dgm:pt modelId="{DE758BC6-B8D0-4C04-A590-C302047C257B}" type="sibTrans" cxnId="{2A38F21A-6041-41D1-B24B-9DC71FBDDB7B}">
      <dgm:prSet/>
      <dgm:spPr/>
      <dgm:t>
        <a:bodyPr/>
        <a:lstStyle/>
        <a:p>
          <a:endParaRPr lang="en-US"/>
        </a:p>
      </dgm:t>
    </dgm:pt>
    <dgm:pt modelId="{4BE132D4-D9C4-4D11-A0F1-C145ED240E97}">
      <dgm:prSet phldrT="[Text]" custT="1"/>
      <dgm:spPr/>
      <dgm:t>
        <a:bodyPr/>
        <a:lstStyle/>
        <a:p>
          <a:r>
            <a:rPr lang="en-US" sz="1200" dirty="0"/>
            <a:t>Setup Hybrid Azure AD </a:t>
          </a:r>
        </a:p>
      </dgm:t>
    </dgm:pt>
    <dgm:pt modelId="{7074DA69-ECAA-4C9B-9F39-08863C424650}" type="parTrans" cxnId="{15723A81-B2EA-46A6-89FD-EB18D5AC9DAE}">
      <dgm:prSet/>
      <dgm:spPr/>
      <dgm:t>
        <a:bodyPr/>
        <a:lstStyle/>
        <a:p>
          <a:endParaRPr lang="en-US"/>
        </a:p>
      </dgm:t>
    </dgm:pt>
    <dgm:pt modelId="{CDF587BF-74CF-4F4E-811C-51C9891A78D9}" type="sibTrans" cxnId="{15723A81-B2EA-46A6-89FD-EB18D5AC9DAE}">
      <dgm:prSet/>
      <dgm:spPr/>
      <dgm:t>
        <a:bodyPr/>
        <a:lstStyle/>
        <a:p>
          <a:endParaRPr lang="en-US"/>
        </a:p>
      </dgm:t>
    </dgm:pt>
    <dgm:pt modelId="{BC251BE1-EACC-400A-853B-302732F78C58}">
      <dgm:prSet phldrT="[Text]"/>
      <dgm:spPr/>
      <dgm:t>
        <a:bodyPr/>
        <a:lstStyle/>
        <a:p>
          <a:r>
            <a:rPr lang="en-US" dirty="0"/>
            <a:t>Intune </a:t>
          </a:r>
        </a:p>
      </dgm:t>
    </dgm:pt>
    <dgm:pt modelId="{601BE619-3070-4E08-991D-87EEB65D30F7}" type="parTrans" cxnId="{9E263ACE-4530-4F86-957A-50E698AAD0E2}">
      <dgm:prSet/>
      <dgm:spPr/>
      <dgm:t>
        <a:bodyPr/>
        <a:lstStyle/>
        <a:p>
          <a:endParaRPr lang="en-US"/>
        </a:p>
      </dgm:t>
    </dgm:pt>
    <dgm:pt modelId="{50AE1312-15C0-4981-AFE2-D26C2B20E684}" type="sibTrans" cxnId="{9E263ACE-4530-4F86-957A-50E698AAD0E2}">
      <dgm:prSet/>
      <dgm:spPr/>
      <dgm:t>
        <a:bodyPr/>
        <a:lstStyle/>
        <a:p>
          <a:endParaRPr lang="en-US"/>
        </a:p>
      </dgm:t>
    </dgm:pt>
    <dgm:pt modelId="{E33149F4-5675-412D-B45F-0EE9D13AF0A3}">
      <dgm:prSet phldrT="[Text]" custT="1"/>
      <dgm:spPr/>
      <dgm:t>
        <a:bodyPr/>
        <a:lstStyle/>
        <a:p>
          <a:r>
            <a:rPr lang="en-US" sz="1000" dirty="0"/>
            <a:t>If hybrid, migrate users off first</a:t>
          </a:r>
        </a:p>
        <a:p>
          <a:r>
            <a:rPr lang="en-US" sz="1000" dirty="0"/>
            <a:t>Standalone only</a:t>
          </a:r>
        </a:p>
      </dgm:t>
    </dgm:pt>
    <dgm:pt modelId="{9E55E86E-FCD8-4999-8D55-14AEB1CEA0AF}" type="parTrans" cxnId="{2B786D24-9CCF-42FE-BB5E-F8D0A102952A}">
      <dgm:prSet/>
      <dgm:spPr/>
      <dgm:t>
        <a:bodyPr/>
        <a:lstStyle/>
        <a:p>
          <a:endParaRPr lang="en-US"/>
        </a:p>
      </dgm:t>
    </dgm:pt>
    <dgm:pt modelId="{B3241E9E-BD49-4B80-A7C1-0EB12F2108DB}" type="sibTrans" cxnId="{2B786D24-9CCF-42FE-BB5E-F8D0A102952A}">
      <dgm:prSet/>
      <dgm:spPr/>
      <dgm:t>
        <a:bodyPr/>
        <a:lstStyle/>
        <a:p>
          <a:endParaRPr lang="en-US"/>
        </a:p>
      </dgm:t>
    </dgm:pt>
    <dgm:pt modelId="{C07A4406-5902-4EB7-9259-2CBD1C2A070D}">
      <dgm:prSet phldrT="[Text]"/>
      <dgm:spPr/>
      <dgm:t>
        <a:bodyPr/>
        <a:lstStyle/>
        <a:p>
          <a:r>
            <a:rPr lang="en-US" dirty="0"/>
            <a:t>Windows client</a:t>
          </a:r>
        </a:p>
      </dgm:t>
    </dgm:pt>
    <dgm:pt modelId="{68C79B9A-E1C3-43F9-AD1B-623703215293}" type="parTrans" cxnId="{502FD96E-40F1-476B-A2D2-0431CD600DC4}">
      <dgm:prSet/>
      <dgm:spPr/>
      <dgm:t>
        <a:bodyPr/>
        <a:lstStyle/>
        <a:p>
          <a:endParaRPr lang="en-US"/>
        </a:p>
      </dgm:t>
    </dgm:pt>
    <dgm:pt modelId="{FB362D92-7376-4807-B922-52E9E5D18BD4}" type="sibTrans" cxnId="{502FD96E-40F1-476B-A2D2-0431CD600DC4}">
      <dgm:prSet/>
      <dgm:spPr/>
      <dgm:t>
        <a:bodyPr/>
        <a:lstStyle/>
        <a:p>
          <a:endParaRPr lang="en-US"/>
        </a:p>
      </dgm:t>
    </dgm:pt>
    <dgm:pt modelId="{BD47818C-AEEF-494C-BE99-482605DE387A}">
      <dgm:prSet phldrT="[Text]" custT="1"/>
      <dgm:spPr/>
      <dgm:t>
        <a:bodyPr/>
        <a:lstStyle/>
        <a:p>
          <a:r>
            <a:rPr lang="en-US" sz="1200" dirty="0"/>
            <a:t>Windows 10 1709+</a:t>
          </a:r>
        </a:p>
      </dgm:t>
    </dgm:pt>
    <dgm:pt modelId="{ACC19985-2D86-4D22-B5C2-B1FE6EA85E2C}" type="parTrans" cxnId="{B25C5C6F-C23B-4B36-BE9A-A5D3B73817DC}">
      <dgm:prSet/>
      <dgm:spPr/>
      <dgm:t>
        <a:bodyPr/>
        <a:lstStyle/>
        <a:p>
          <a:endParaRPr lang="en-US"/>
        </a:p>
      </dgm:t>
    </dgm:pt>
    <dgm:pt modelId="{AA4E366C-E82F-4CAD-B7C0-91EF72D1A508}" type="sibTrans" cxnId="{B25C5C6F-C23B-4B36-BE9A-A5D3B73817DC}">
      <dgm:prSet/>
      <dgm:spPr/>
      <dgm:t>
        <a:bodyPr/>
        <a:lstStyle/>
        <a:p>
          <a:endParaRPr lang="en-US"/>
        </a:p>
      </dgm:t>
    </dgm:pt>
    <dgm:pt modelId="{1BC35E13-16D8-42E8-AA4E-7296F1681034}">
      <dgm:prSet phldrT="[Text]" custT="1"/>
      <dgm:spPr/>
      <dgm:t>
        <a:bodyPr/>
        <a:lstStyle/>
        <a:p>
          <a:r>
            <a:rPr lang="en-US" sz="1200" dirty="0"/>
            <a:t>License users for Azure AD</a:t>
          </a:r>
        </a:p>
      </dgm:t>
    </dgm:pt>
    <dgm:pt modelId="{73D8A1BF-FB4C-43E3-838D-6D20F4A96012}" type="parTrans" cxnId="{48E4E0C9-0E4D-4CC3-B0BB-A507C05AD682}">
      <dgm:prSet/>
      <dgm:spPr/>
      <dgm:t>
        <a:bodyPr/>
        <a:lstStyle/>
        <a:p>
          <a:endParaRPr lang="en-US"/>
        </a:p>
      </dgm:t>
    </dgm:pt>
    <dgm:pt modelId="{A056016B-FC3F-478F-A3C7-BBA7E60992EC}" type="sibTrans" cxnId="{48E4E0C9-0E4D-4CC3-B0BB-A507C05AD682}">
      <dgm:prSet/>
      <dgm:spPr/>
      <dgm:t>
        <a:bodyPr/>
        <a:lstStyle/>
        <a:p>
          <a:endParaRPr lang="en-US"/>
        </a:p>
      </dgm:t>
    </dgm:pt>
    <dgm:pt modelId="{537936FA-4865-47C2-8078-E528164A11D2}">
      <dgm:prSet phldrT="[Text]" custT="1"/>
      <dgm:spPr/>
      <dgm:t>
        <a:bodyPr/>
        <a:lstStyle/>
        <a:p>
          <a:r>
            <a:rPr lang="en-US" sz="1200" dirty="0"/>
            <a:t>Enable Windows 10 </a:t>
          </a:r>
        </a:p>
        <a:p>
          <a:r>
            <a:rPr lang="en-US" sz="1200" dirty="0"/>
            <a:t>Auto-enrollment</a:t>
          </a:r>
        </a:p>
      </dgm:t>
    </dgm:pt>
    <dgm:pt modelId="{9ED1D4E0-D607-4512-9BF6-D02066BF7EA9}" type="parTrans" cxnId="{04716EC7-456E-48DD-9C4E-1838F0E7B992}">
      <dgm:prSet/>
      <dgm:spPr/>
      <dgm:t>
        <a:bodyPr/>
        <a:lstStyle/>
        <a:p>
          <a:endParaRPr lang="en-US"/>
        </a:p>
      </dgm:t>
    </dgm:pt>
    <dgm:pt modelId="{5BA2EF3C-F757-4C34-AF8E-7BD2BE9393D3}" type="sibTrans" cxnId="{04716EC7-456E-48DD-9C4E-1838F0E7B992}">
      <dgm:prSet/>
      <dgm:spPr/>
      <dgm:t>
        <a:bodyPr/>
        <a:lstStyle/>
        <a:p>
          <a:endParaRPr lang="en-US"/>
        </a:p>
      </dgm:t>
    </dgm:pt>
    <dgm:pt modelId="{F8F6AE30-C70E-4D6D-9BFA-962D80692257}">
      <dgm:prSet phldrT="[Text]" custT="1"/>
      <dgm:spPr/>
      <dgm:t>
        <a:bodyPr/>
        <a:lstStyle/>
        <a:p>
          <a:r>
            <a:rPr lang="en-US" sz="1200" dirty="0"/>
            <a:t>Set up Internet facing client</a:t>
          </a:r>
          <a:endParaRPr lang="en-US" sz="1050" dirty="0"/>
        </a:p>
      </dgm:t>
    </dgm:pt>
    <dgm:pt modelId="{B68922ED-74AE-4538-A89B-F763866986DD}" type="parTrans" cxnId="{AD9006A0-24BB-4AB5-B309-DB715F589023}">
      <dgm:prSet/>
      <dgm:spPr/>
      <dgm:t>
        <a:bodyPr/>
        <a:lstStyle/>
        <a:p>
          <a:endParaRPr lang="en-US"/>
        </a:p>
      </dgm:t>
    </dgm:pt>
    <dgm:pt modelId="{7E251A02-6CAB-41C6-9BC0-DD43B5F51091}" type="sibTrans" cxnId="{AD9006A0-24BB-4AB5-B309-DB715F589023}">
      <dgm:prSet/>
      <dgm:spPr/>
      <dgm:t>
        <a:bodyPr/>
        <a:lstStyle/>
        <a:p>
          <a:endParaRPr lang="en-US"/>
        </a:p>
      </dgm:t>
    </dgm:pt>
    <dgm:pt modelId="{4DCEEA7E-1DFA-41DE-88AE-07CE7543A372}">
      <dgm:prSet phldrT="[Text]" custT="1"/>
      <dgm:spPr/>
      <dgm:t>
        <a:bodyPr/>
        <a:lstStyle/>
        <a:p>
          <a:r>
            <a:rPr lang="en-US" sz="1200" dirty="0"/>
            <a:t>License users for Intune</a:t>
          </a:r>
        </a:p>
      </dgm:t>
    </dgm:pt>
    <dgm:pt modelId="{3A83342D-A303-44A8-A1A6-ADF647C9A7CE}" type="parTrans" cxnId="{B5178F9E-EF96-498B-AB51-2E2227955BEB}">
      <dgm:prSet/>
      <dgm:spPr/>
      <dgm:t>
        <a:bodyPr/>
        <a:lstStyle/>
        <a:p>
          <a:endParaRPr lang="en-US"/>
        </a:p>
      </dgm:t>
    </dgm:pt>
    <dgm:pt modelId="{A72CD3C2-A4B1-40E7-83A1-886754A29598}" type="sibTrans" cxnId="{B5178F9E-EF96-498B-AB51-2E2227955BEB}">
      <dgm:prSet/>
      <dgm:spPr/>
      <dgm:t>
        <a:bodyPr/>
        <a:lstStyle/>
        <a:p>
          <a:endParaRPr lang="en-US"/>
        </a:p>
      </dgm:t>
    </dgm:pt>
    <dgm:pt modelId="{4ED7D4B4-8EB6-4477-B321-37519FC2F892}">
      <dgm:prSet phldrT="[Text]" custT="1"/>
      <dgm:spPr/>
      <dgm:t>
        <a:bodyPr/>
        <a:lstStyle/>
        <a:p>
          <a:r>
            <a:rPr lang="en-US" sz="1200" dirty="0"/>
            <a:t>Onboard to AAD</a:t>
          </a:r>
        </a:p>
      </dgm:t>
    </dgm:pt>
    <dgm:pt modelId="{A7C22713-72B0-4330-B43C-87980EC08A01}" type="parTrans" cxnId="{79967371-F15F-4C4A-888F-A761C858348B}">
      <dgm:prSet/>
      <dgm:spPr/>
      <dgm:t>
        <a:bodyPr/>
        <a:lstStyle/>
        <a:p>
          <a:endParaRPr lang="en-US"/>
        </a:p>
      </dgm:t>
    </dgm:pt>
    <dgm:pt modelId="{76020604-1F21-4C09-811C-F80A9B2F51C4}" type="sibTrans" cxnId="{79967371-F15F-4C4A-888F-A761C858348B}">
      <dgm:prSet/>
      <dgm:spPr/>
      <dgm:t>
        <a:bodyPr/>
        <a:lstStyle/>
        <a:p>
          <a:endParaRPr lang="en-US"/>
        </a:p>
      </dgm:t>
    </dgm:pt>
    <dgm:pt modelId="{D4D86B54-16BF-4AF8-B88B-021C45F43B0C}" type="pres">
      <dgm:prSet presAssocID="{2F2B3A23-600D-425A-B9CF-429773F51D59}" presName="Name0" presStyleCnt="0">
        <dgm:presLayoutVars>
          <dgm:dir/>
          <dgm:animLvl val="lvl"/>
          <dgm:resizeHandles val="exact"/>
        </dgm:presLayoutVars>
      </dgm:prSet>
      <dgm:spPr/>
    </dgm:pt>
    <dgm:pt modelId="{2A2A4BA9-806A-475D-843A-363897A2D348}" type="pres">
      <dgm:prSet presAssocID="{ED3ACB76-737B-4A9F-A6EE-1F9E282CF1F3}" presName="vertFlow" presStyleCnt="0"/>
      <dgm:spPr/>
    </dgm:pt>
    <dgm:pt modelId="{2DC25870-9770-48EB-987C-1E9B8132177A}" type="pres">
      <dgm:prSet presAssocID="{ED3ACB76-737B-4A9F-A6EE-1F9E282CF1F3}" presName="header" presStyleLbl="node1" presStyleIdx="0" presStyleCnt="4"/>
      <dgm:spPr/>
    </dgm:pt>
    <dgm:pt modelId="{908ABCCB-EFE4-4CCF-887A-E56CEA1A57BB}" type="pres">
      <dgm:prSet presAssocID="{7074DA69-ECAA-4C9B-9F39-08863C424650}" presName="parTrans" presStyleLbl="sibTrans2D1" presStyleIdx="0" presStyleCnt="9"/>
      <dgm:spPr/>
    </dgm:pt>
    <dgm:pt modelId="{2494283A-8F97-4730-B250-B75745F67C7F}" type="pres">
      <dgm:prSet presAssocID="{4BE132D4-D9C4-4D11-A0F1-C145ED240E97}" presName="child" presStyleLbl="alignAccFollowNode1" presStyleIdx="0" presStyleCnt="9">
        <dgm:presLayoutVars>
          <dgm:chMax val="0"/>
          <dgm:bulletEnabled val="1"/>
        </dgm:presLayoutVars>
      </dgm:prSet>
      <dgm:spPr/>
    </dgm:pt>
    <dgm:pt modelId="{23AE5C15-32EC-462A-A257-031572E52527}" type="pres">
      <dgm:prSet presAssocID="{CDF587BF-74CF-4F4E-811C-51C9891A78D9}" presName="sibTrans" presStyleLbl="sibTrans2D1" presStyleIdx="1" presStyleCnt="9"/>
      <dgm:spPr/>
    </dgm:pt>
    <dgm:pt modelId="{DF210743-E03F-473D-B58E-6F38F700A099}" type="pres">
      <dgm:prSet presAssocID="{1BC35E13-16D8-42E8-AA4E-7296F1681034}" presName="child" presStyleLbl="alignAccFollowNode1" presStyleIdx="1" presStyleCnt="9">
        <dgm:presLayoutVars>
          <dgm:chMax val="0"/>
          <dgm:bulletEnabled val="1"/>
        </dgm:presLayoutVars>
      </dgm:prSet>
      <dgm:spPr/>
    </dgm:pt>
    <dgm:pt modelId="{2B2C48A4-3088-4771-9A40-B54BDED0148E}" type="pres">
      <dgm:prSet presAssocID="{A056016B-FC3F-478F-A3C7-BBA7E60992EC}" presName="sibTrans" presStyleLbl="sibTrans2D1" presStyleIdx="2" presStyleCnt="9"/>
      <dgm:spPr/>
    </dgm:pt>
    <dgm:pt modelId="{84B555A5-4BA8-45DD-9E02-2C2C7EDD6294}" type="pres">
      <dgm:prSet presAssocID="{537936FA-4865-47C2-8078-E528164A11D2}" presName="child" presStyleLbl="alignAccFollowNode1" presStyleIdx="2" presStyleCnt="9">
        <dgm:presLayoutVars>
          <dgm:chMax val="0"/>
          <dgm:bulletEnabled val="1"/>
        </dgm:presLayoutVars>
      </dgm:prSet>
      <dgm:spPr/>
    </dgm:pt>
    <dgm:pt modelId="{B0DADA25-2DD9-4FAD-B01B-A42BACF4AE2B}" type="pres">
      <dgm:prSet presAssocID="{ED3ACB76-737B-4A9F-A6EE-1F9E282CF1F3}" presName="hSp" presStyleCnt="0"/>
      <dgm:spPr/>
    </dgm:pt>
    <dgm:pt modelId="{FBB239E2-1F7B-4CF0-9069-DBB5095ABEC7}" type="pres">
      <dgm:prSet presAssocID="{64FEC5E3-E549-4159-9EC7-1FACB22EF28F}" presName="vertFlow" presStyleCnt="0"/>
      <dgm:spPr/>
    </dgm:pt>
    <dgm:pt modelId="{720DD9FE-DEDC-4035-80CC-C8CF8CA97897}" type="pres">
      <dgm:prSet presAssocID="{64FEC5E3-E549-4159-9EC7-1FACB22EF28F}" presName="header" presStyleLbl="node1" presStyleIdx="1" presStyleCnt="4"/>
      <dgm:spPr/>
    </dgm:pt>
    <dgm:pt modelId="{73A52BEF-8247-417F-86AE-7A62CD3C3956}" type="pres">
      <dgm:prSet presAssocID="{52666017-A9D9-45A7-AB4C-61A93A5440F7}" presName="parTrans" presStyleLbl="sibTrans2D1" presStyleIdx="3" presStyleCnt="9"/>
      <dgm:spPr/>
    </dgm:pt>
    <dgm:pt modelId="{784864E0-2E27-4651-86EA-BC1EFD07E1F7}" type="pres">
      <dgm:prSet presAssocID="{D9737A5E-E03F-4EFF-866F-576C38E61A35}" presName="child" presStyleLbl="alignAccFollowNode1" presStyleIdx="3" presStyleCnt="9">
        <dgm:presLayoutVars>
          <dgm:chMax val="0"/>
          <dgm:bulletEnabled val="1"/>
        </dgm:presLayoutVars>
      </dgm:prSet>
      <dgm:spPr/>
    </dgm:pt>
    <dgm:pt modelId="{7155A9D9-A4BC-4241-941C-315DB7A06D17}" type="pres">
      <dgm:prSet presAssocID="{274E7F21-5B4F-417D-9A38-84DB678ACDC5}" presName="sibTrans" presStyleLbl="sibTrans2D1" presStyleIdx="4" presStyleCnt="9"/>
      <dgm:spPr/>
    </dgm:pt>
    <dgm:pt modelId="{409781BA-2F3F-40E4-AFF6-8DFF2C5DD850}" type="pres">
      <dgm:prSet presAssocID="{4ED7D4B4-8EB6-4477-B321-37519FC2F892}" presName="child" presStyleLbl="alignAccFollowNode1" presStyleIdx="4" presStyleCnt="9">
        <dgm:presLayoutVars>
          <dgm:chMax val="0"/>
          <dgm:bulletEnabled val="1"/>
        </dgm:presLayoutVars>
      </dgm:prSet>
      <dgm:spPr/>
    </dgm:pt>
    <dgm:pt modelId="{B27C5BAA-17BB-4A7F-B127-2945FA559082}" type="pres">
      <dgm:prSet presAssocID="{76020604-1F21-4C09-811C-F80A9B2F51C4}" presName="sibTrans" presStyleLbl="sibTrans2D1" presStyleIdx="5" presStyleCnt="9"/>
      <dgm:spPr/>
    </dgm:pt>
    <dgm:pt modelId="{CB51A3B1-D811-4F95-A219-F77D2983F76F}" type="pres">
      <dgm:prSet presAssocID="{F8F6AE30-C70E-4D6D-9BFA-962D80692257}" presName="child" presStyleLbl="alignAccFollowNode1" presStyleIdx="5" presStyleCnt="9">
        <dgm:presLayoutVars>
          <dgm:chMax val="0"/>
          <dgm:bulletEnabled val="1"/>
        </dgm:presLayoutVars>
      </dgm:prSet>
      <dgm:spPr/>
    </dgm:pt>
    <dgm:pt modelId="{A712BB8C-874C-4E90-BC12-D3ED1BC70FA2}" type="pres">
      <dgm:prSet presAssocID="{64FEC5E3-E549-4159-9EC7-1FACB22EF28F}" presName="hSp" presStyleCnt="0"/>
      <dgm:spPr/>
    </dgm:pt>
    <dgm:pt modelId="{A1183906-2870-4E86-8C38-E85DC760B9D0}" type="pres">
      <dgm:prSet presAssocID="{BC251BE1-EACC-400A-853B-302732F78C58}" presName="vertFlow" presStyleCnt="0"/>
      <dgm:spPr/>
    </dgm:pt>
    <dgm:pt modelId="{A76F7AD1-4993-46E8-949E-00C8B0C2E949}" type="pres">
      <dgm:prSet presAssocID="{BC251BE1-EACC-400A-853B-302732F78C58}" presName="header" presStyleLbl="node1" presStyleIdx="2" presStyleCnt="4"/>
      <dgm:spPr/>
    </dgm:pt>
    <dgm:pt modelId="{7EB8175C-0D00-4EB9-9DE3-5BC4C0EF2BBA}" type="pres">
      <dgm:prSet presAssocID="{9E55E86E-FCD8-4999-8D55-14AEB1CEA0AF}" presName="parTrans" presStyleLbl="sibTrans2D1" presStyleIdx="6" presStyleCnt="9"/>
      <dgm:spPr/>
    </dgm:pt>
    <dgm:pt modelId="{0A5BF44A-8811-462F-B957-CF2624473E8F}" type="pres">
      <dgm:prSet presAssocID="{E33149F4-5675-412D-B45F-0EE9D13AF0A3}" presName="child" presStyleLbl="alignAccFollowNode1" presStyleIdx="6" presStyleCnt="9">
        <dgm:presLayoutVars>
          <dgm:chMax val="0"/>
          <dgm:bulletEnabled val="1"/>
        </dgm:presLayoutVars>
      </dgm:prSet>
      <dgm:spPr/>
    </dgm:pt>
    <dgm:pt modelId="{9F811030-BA31-49A9-80D2-E87D72D36838}" type="pres">
      <dgm:prSet presAssocID="{B3241E9E-BD49-4B80-A7C1-0EB12F2108DB}" presName="sibTrans" presStyleLbl="sibTrans2D1" presStyleIdx="7" presStyleCnt="9"/>
      <dgm:spPr/>
    </dgm:pt>
    <dgm:pt modelId="{56EC72AE-D8A5-4B0D-835A-A7ADD8B05476}" type="pres">
      <dgm:prSet presAssocID="{4DCEEA7E-1DFA-41DE-88AE-07CE7543A372}" presName="child" presStyleLbl="alignAccFollowNode1" presStyleIdx="7" presStyleCnt="9">
        <dgm:presLayoutVars>
          <dgm:chMax val="0"/>
          <dgm:bulletEnabled val="1"/>
        </dgm:presLayoutVars>
      </dgm:prSet>
      <dgm:spPr/>
    </dgm:pt>
    <dgm:pt modelId="{BF0E79AF-0C13-4EC5-9738-6B08C3D642CE}" type="pres">
      <dgm:prSet presAssocID="{BC251BE1-EACC-400A-853B-302732F78C58}" presName="hSp" presStyleCnt="0"/>
      <dgm:spPr/>
    </dgm:pt>
    <dgm:pt modelId="{18568058-4BA9-431E-B861-BFBAEB2F852C}" type="pres">
      <dgm:prSet presAssocID="{C07A4406-5902-4EB7-9259-2CBD1C2A070D}" presName="vertFlow" presStyleCnt="0"/>
      <dgm:spPr/>
    </dgm:pt>
    <dgm:pt modelId="{A40AC575-5352-43F0-9D5B-D8FDAE70150F}" type="pres">
      <dgm:prSet presAssocID="{C07A4406-5902-4EB7-9259-2CBD1C2A070D}" presName="header" presStyleLbl="node1" presStyleIdx="3" presStyleCnt="4"/>
      <dgm:spPr/>
    </dgm:pt>
    <dgm:pt modelId="{E5B47428-04FF-4EC2-A441-A7E454A5E7B6}" type="pres">
      <dgm:prSet presAssocID="{ACC19985-2D86-4D22-B5C2-B1FE6EA85E2C}" presName="parTrans" presStyleLbl="sibTrans2D1" presStyleIdx="8" presStyleCnt="9"/>
      <dgm:spPr/>
    </dgm:pt>
    <dgm:pt modelId="{AB8E3DD3-A8C3-4D16-9DF6-4ABDF1947502}" type="pres">
      <dgm:prSet presAssocID="{BD47818C-AEEF-494C-BE99-482605DE387A}" presName="child" presStyleLbl="alignAccFollowNode1" presStyleIdx="8" presStyleCnt="9">
        <dgm:presLayoutVars>
          <dgm:chMax val="0"/>
          <dgm:bulletEnabled val="1"/>
        </dgm:presLayoutVars>
      </dgm:prSet>
      <dgm:spPr/>
    </dgm:pt>
  </dgm:ptLst>
  <dgm:cxnLst>
    <dgm:cxn modelId="{7E2B2303-9F0A-466C-B4CB-0895C24E41BF}" type="presOf" srcId="{76020604-1F21-4C09-811C-F80A9B2F51C4}" destId="{B27C5BAA-17BB-4A7F-B127-2945FA559082}" srcOrd="0" destOrd="0" presId="urn:microsoft.com/office/officeart/2005/8/layout/lProcess1"/>
    <dgm:cxn modelId="{B9D14F04-BABA-4508-96D5-4E1EEF4FA294}" type="presOf" srcId="{4BE132D4-D9C4-4D11-A0F1-C145ED240E97}" destId="{2494283A-8F97-4730-B250-B75745F67C7F}" srcOrd="0" destOrd="0" presId="urn:microsoft.com/office/officeart/2005/8/layout/lProcess1"/>
    <dgm:cxn modelId="{8E09780D-CD43-4747-8C8C-3E9695E166AA}" type="presOf" srcId="{C07A4406-5902-4EB7-9259-2CBD1C2A070D}" destId="{A40AC575-5352-43F0-9D5B-D8FDAE70150F}" srcOrd="0" destOrd="0" presId="urn:microsoft.com/office/officeart/2005/8/layout/lProcess1"/>
    <dgm:cxn modelId="{88CE6710-10E6-45C8-B26C-0BC3B6CE2D68}" type="presOf" srcId="{64FEC5E3-E549-4159-9EC7-1FACB22EF28F}" destId="{720DD9FE-DEDC-4035-80CC-C8CF8CA97897}" srcOrd="0" destOrd="0" presId="urn:microsoft.com/office/officeart/2005/8/layout/lProcess1"/>
    <dgm:cxn modelId="{24D6A518-3A22-4ED0-8850-A8C029C551A0}" type="presOf" srcId="{D9737A5E-E03F-4EFF-866F-576C38E61A35}" destId="{784864E0-2E27-4651-86EA-BC1EFD07E1F7}" srcOrd="0" destOrd="0" presId="urn:microsoft.com/office/officeart/2005/8/layout/lProcess1"/>
    <dgm:cxn modelId="{15B7FD18-3BF2-473F-8716-FF496EF2CEA4}" type="presOf" srcId="{B3241E9E-BD49-4B80-A7C1-0EB12F2108DB}" destId="{9F811030-BA31-49A9-80D2-E87D72D36838}" srcOrd="0" destOrd="0" presId="urn:microsoft.com/office/officeart/2005/8/layout/lProcess1"/>
    <dgm:cxn modelId="{2A38F21A-6041-41D1-B24B-9DC71FBDDB7B}" srcId="{2F2B3A23-600D-425A-B9CF-429773F51D59}" destId="{ED3ACB76-737B-4A9F-A6EE-1F9E282CF1F3}" srcOrd="0" destOrd="0" parTransId="{2B9410BE-7E8D-4EE7-B013-85BD66E44D78}" sibTransId="{DE758BC6-B8D0-4C04-A590-C302047C257B}"/>
    <dgm:cxn modelId="{2B786D24-9CCF-42FE-BB5E-F8D0A102952A}" srcId="{BC251BE1-EACC-400A-853B-302732F78C58}" destId="{E33149F4-5675-412D-B45F-0EE9D13AF0A3}" srcOrd="0" destOrd="0" parTransId="{9E55E86E-FCD8-4999-8D55-14AEB1CEA0AF}" sibTransId="{B3241E9E-BD49-4B80-A7C1-0EB12F2108DB}"/>
    <dgm:cxn modelId="{0B54A533-C977-4F3B-8020-9301540AE34E}" type="presOf" srcId="{1BC35E13-16D8-42E8-AA4E-7296F1681034}" destId="{DF210743-E03F-473D-B58E-6F38F700A099}" srcOrd="0" destOrd="0" presId="urn:microsoft.com/office/officeart/2005/8/layout/lProcess1"/>
    <dgm:cxn modelId="{9A694E38-2C70-4A6D-848D-65321815ECDA}" type="presOf" srcId="{BC251BE1-EACC-400A-853B-302732F78C58}" destId="{A76F7AD1-4993-46E8-949E-00C8B0C2E949}" srcOrd="0" destOrd="0" presId="urn:microsoft.com/office/officeart/2005/8/layout/lProcess1"/>
    <dgm:cxn modelId="{1CD6993B-3AF5-4C82-BD14-A4681BB7F5EA}" type="presOf" srcId="{4ED7D4B4-8EB6-4477-B321-37519FC2F892}" destId="{409781BA-2F3F-40E4-AFF6-8DFF2C5DD850}" srcOrd="0" destOrd="0" presId="urn:microsoft.com/office/officeart/2005/8/layout/lProcess1"/>
    <dgm:cxn modelId="{1B4C5340-C46D-4F0D-AD97-2CCA0588DD7C}" type="presOf" srcId="{537936FA-4865-47C2-8078-E528164A11D2}" destId="{84B555A5-4BA8-45DD-9E02-2C2C7EDD6294}" srcOrd="0" destOrd="0" presId="urn:microsoft.com/office/officeart/2005/8/layout/lProcess1"/>
    <dgm:cxn modelId="{551F2D6B-CC33-4D58-AC36-B982040C81A6}" type="presOf" srcId="{E33149F4-5675-412D-B45F-0EE9D13AF0A3}" destId="{0A5BF44A-8811-462F-B957-CF2624473E8F}" srcOrd="0" destOrd="0" presId="urn:microsoft.com/office/officeart/2005/8/layout/lProcess1"/>
    <dgm:cxn modelId="{502FD96E-40F1-476B-A2D2-0431CD600DC4}" srcId="{2F2B3A23-600D-425A-B9CF-429773F51D59}" destId="{C07A4406-5902-4EB7-9259-2CBD1C2A070D}" srcOrd="3" destOrd="0" parTransId="{68C79B9A-E1C3-43F9-AD1B-623703215293}" sibTransId="{FB362D92-7376-4807-B922-52E9E5D18BD4}"/>
    <dgm:cxn modelId="{B25C5C6F-C23B-4B36-BE9A-A5D3B73817DC}" srcId="{C07A4406-5902-4EB7-9259-2CBD1C2A070D}" destId="{BD47818C-AEEF-494C-BE99-482605DE387A}" srcOrd="0" destOrd="0" parTransId="{ACC19985-2D86-4D22-B5C2-B1FE6EA85E2C}" sibTransId="{AA4E366C-E82F-4CAD-B7C0-91EF72D1A508}"/>
    <dgm:cxn modelId="{79967371-F15F-4C4A-888F-A761C858348B}" srcId="{64FEC5E3-E549-4159-9EC7-1FACB22EF28F}" destId="{4ED7D4B4-8EB6-4477-B321-37519FC2F892}" srcOrd="1" destOrd="0" parTransId="{A7C22713-72B0-4330-B43C-87980EC08A01}" sibTransId="{76020604-1F21-4C09-811C-F80A9B2F51C4}"/>
    <dgm:cxn modelId="{15723A81-B2EA-46A6-89FD-EB18D5AC9DAE}" srcId="{ED3ACB76-737B-4A9F-A6EE-1F9E282CF1F3}" destId="{4BE132D4-D9C4-4D11-A0F1-C145ED240E97}" srcOrd="0" destOrd="0" parTransId="{7074DA69-ECAA-4C9B-9F39-08863C424650}" sibTransId="{CDF587BF-74CF-4F4E-811C-51C9891A78D9}"/>
    <dgm:cxn modelId="{4FD1C389-F0C3-4CDA-9E8B-F6B4CDFB8F8D}" type="presOf" srcId="{A056016B-FC3F-478F-A3C7-BBA7E60992EC}" destId="{2B2C48A4-3088-4771-9A40-B54BDED0148E}" srcOrd="0" destOrd="0" presId="urn:microsoft.com/office/officeart/2005/8/layout/lProcess1"/>
    <dgm:cxn modelId="{D44DA498-AE96-42EF-80D6-451F8FA89883}" type="presOf" srcId="{F8F6AE30-C70E-4D6D-9BFA-962D80692257}" destId="{CB51A3B1-D811-4F95-A219-F77D2983F76F}" srcOrd="0" destOrd="0" presId="urn:microsoft.com/office/officeart/2005/8/layout/lProcess1"/>
    <dgm:cxn modelId="{450BAD9C-4229-479C-8370-CEC94DFCDA6A}" type="presOf" srcId="{BD47818C-AEEF-494C-BE99-482605DE387A}" destId="{AB8E3DD3-A8C3-4D16-9DF6-4ABDF1947502}" srcOrd="0" destOrd="0" presId="urn:microsoft.com/office/officeart/2005/8/layout/lProcess1"/>
    <dgm:cxn modelId="{B5178F9E-EF96-498B-AB51-2E2227955BEB}" srcId="{BC251BE1-EACC-400A-853B-302732F78C58}" destId="{4DCEEA7E-1DFA-41DE-88AE-07CE7543A372}" srcOrd="1" destOrd="0" parTransId="{3A83342D-A303-44A8-A1A6-ADF647C9A7CE}" sibTransId="{A72CD3C2-A4B1-40E7-83A1-886754A29598}"/>
    <dgm:cxn modelId="{AD9006A0-24BB-4AB5-B309-DB715F589023}" srcId="{64FEC5E3-E549-4159-9EC7-1FACB22EF28F}" destId="{F8F6AE30-C70E-4D6D-9BFA-962D80692257}" srcOrd="2" destOrd="0" parTransId="{B68922ED-74AE-4538-A89B-F763866986DD}" sibTransId="{7E251A02-6CAB-41C6-9BC0-DD43B5F51091}"/>
    <dgm:cxn modelId="{7EA162B6-A807-4401-9C07-5A98BBC474A1}" type="presOf" srcId="{2F2B3A23-600D-425A-B9CF-429773F51D59}" destId="{D4D86B54-16BF-4AF8-B88B-021C45F43B0C}" srcOrd="0" destOrd="0" presId="urn:microsoft.com/office/officeart/2005/8/layout/lProcess1"/>
    <dgm:cxn modelId="{878ADAB6-279E-421B-9F04-7FF3486FECB7}" type="presOf" srcId="{CDF587BF-74CF-4F4E-811C-51C9891A78D9}" destId="{23AE5C15-32EC-462A-A257-031572E52527}" srcOrd="0" destOrd="0" presId="urn:microsoft.com/office/officeart/2005/8/layout/lProcess1"/>
    <dgm:cxn modelId="{9530D2BD-F6D4-40C0-B3B8-6E9151F887EF}" type="presOf" srcId="{4DCEEA7E-1DFA-41DE-88AE-07CE7543A372}" destId="{56EC72AE-D8A5-4B0D-835A-A7ADD8B05476}" srcOrd="0" destOrd="0" presId="urn:microsoft.com/office/officeart/2005/8/layout/lProcess1"/>
    <dgm:cxn modelId="{04716EC7-456E-48DD-9C4E-1838F0E7B992}" srcId="{ED3ACB76-737B-4A9F-A6EE-1F9E282CF1F3}" destId="{537936FA-4865-47C2-8078-E528164A11D2}" srcOrd="2" destOrd="0" parTransId="{9ED1D4E0-D607-4512-9BF6-D02066BF7EA9}" sibTransId="{5BA2EF3C-F757-4C34-AF8E-7BD2BE9393D3}"/>
    <dgm:cxn modelId="{A8D981C8-5AE4-458D-8476-E44BA0A552BD}" type="presOf" srcId="{9E55E86E-FCD8-4999-8D55-14AEB1CEA0AF}" destId="{7EB8175C-0D00-4EB9-9DE3-5BC4C0EF2BBA}" srcOrd="0" destOrd="0" presId="urn:microsoft.com/office/officeart/2005/8/layout/lProcess1"/>
    <dgm:cxn modelId="{48E4E0C9-0E4D-4CC3-B0BB-A507C05AD682}" srcId="{ED3ACB76-737B-4A9F-A6EE-1F9E282CF1F3}" destId="{1BC35E13-16D8-42E8-AA4E-7296F1681034}" srcOrd="1" destOrd="0" parTransId="{73D8A1BF-FB4C-43E3-838D-6D20F4A96012}" sibTransId="{A056016B-FC3F-478F-A3C7-BBA7E60992EC}"/>
    <dgm:cxn modelId="{9E263ACE-4530-4F86-957A-50E698AAD0E2}" srcId="{2F2B3A23-600D-425A-B9CF-429773F51D59}" destId="{BC251BE1-EACC-400A-853B-302732F78C58}" srcOrd="2" destOrd="0" parTransId="{601BE619-3070-4E08-991D-87EEB65D30F7}" sibTransId="{50AE1312-15C0-4981-AFE2-D26C2B20E684}"/>
    <dgm:cxn modelId="{4816D6D2-B4AC-44F4-AEA8-40B27099B62A}" type="presOf" srcId="{ED3ACB76-737B-4A9F-A6EE-1F9E282CF1F3}" destId="{2DC25870-9770-48EB-987C-1E9B8132177A}" srcOrd="0" destOrd="0" presId="urn:microsoft.com/office/officeart/2005/8/layout/lProcess1"/>
    <dgm:cxn modelId="{3F5EE0D6-5D92-4E90-813F-630E304FA213}" type="presOf" srcId="{ACC19985-2D86-4D22-B5C2-B1FE6EA85E2C}" destId="{E5B47428-04FF-4EC2-A441-A7E454A5E7B6}" srcOrd="0" destOrd="0" presId="urn:microsoft.com/office/officeart/2005/8/layout/lProcess1"/>
    <dgm:cxn modelId="{BA42D8D7-E696-4FCA-BA58-55A3F07BD4B1}" srcId="{64FEC5E3-E549-4159-9EC7-1FACB22EF28F}" destId="{D9737A5E-E03F-4EFF-866F-576C38E61A35}" srcOrd="0" destOrd="0" parTransId="{52666017-A9D9-45A7-AB4C-61A93A5440F7}" sibTransId="{274E7F21-5B4F-417D-9A38-84DB678ACDC5}"/>
    <dgm:cxn modelId="{AB3FE6DE-FF7B-41FE-B1FD-37F92FD4EE3C}" srcId="{2F2B3A23-600D-425A-B9CF-429773F51D59}" destId="{64FEC5E3-E549-4159-9EC7-1FACB22EF28F}" srcOrd="1" destOrd="0" parTransId="{83E7078F-F1B8-4169-924A-674B498C5075}" sibTransId="{0BBC9A5D-2FA3-4F94-8A60-8565B21D172D}"/>
    <dgm:cxn modelId="{0A14F8E0-192C-4DF7-990D-A66B5A736238}" type="presOf" srcId="{7074DA69-ECAA-4C9B-9F39-08863C424650}" destId="{908ABCCB-EFE4-4CCF-887A-E56CEA1A57BB}" srcOrd="0" destOrd="0" presId="urn:microsoft.com/office/officeart/2005/8/layout/lProcess1"/>
    <dgm:cxn modelId="{4F0DBAE5-7E52-4F51-80EC-2EA235016621}" type="presOf" srcId="{274E7F21-5B4F-417D-9A38-84DB678ACDC5}" destId="{7155A9D9-A4BC-4241-941C-315DB7A06D17}" srcOrd="0" destOrd="0" presId="urn:microsoft.com/office/officeart/2005/8/layout/lProcess1"/>
    <dgm:cxn modelId="{E02148F5-4BC1-429F-B86E-AEF0C4E16658}" type="presOf" srcId="{52666017-A9D9-45A7-AB4C-61A93A5440F7}" destId="{73A52BEF-8247-417F-86AE-7A62CD3C3956}" srcOrd="0" destOrd="0" presId="urn:microsoft.com/office/officeart/2005/8/layout/lProcess1"/>
    <dgm:cxn modelId="{90378B39-294C-401B-9D3E-69EDEFC3C26B}" type="presParOf" srcId="{D4D86B54-16BF-4AF8-B88B-021C45F43B0C}" destId="{2A2A4BA9-806A-475D-843A-363897A2D348}" srcOrd="0" destOrd="0" presId="urn:microsoft.com/office/officeart/2005/8/layout/lProcess1"/>
    <dgm:cxn modelId="{6599DAED-A7F5-4A6A-BE87-E3D2695A8992}" type="presParOf" srcId="{2A2A4BA9-806A-475D-843A-363897A2D348}" destId="{2DC25870-9770-48EB-987C-1E9B8132177A}" srcOrd="0" destOrd="0" presId="urn:microsoft.com/office/officeart/2005/8/layout/lProcess1"/>
    <dgm:cxn modelId="{6BA3E322-68D5-4148-82AC-33BA68A8C270}" type="presParOf" srcId="{2A2A4BA9-806A-475D-843A-363897A2D348}" destId="{908ABCCB-EFE4-4CCF-887A-E56CEA1A57BB}" srcOrd="1" destOrd="0" presId="urn:microsoft.com/office/officeart/2005/8/layout/lProcess1"/>
    <dgm:cxn modelId="{7267A11D-9BAE-49B5-B61D-860185FF6B95}" type="presParOf" srcId="{2A2A4BA9-806A-475D-843A-363897A2D348}" destId="{2494283A-8F97-4730-B250-B75745F67C7F}" srcOrd="2" destOrd="0" presId="urn:microsoft.com/office/officeart/2005/8/layout/lProcess1"/>
    <dgm:cxn modelId="{1A3783A5-EA99-4FC0-A5A2-F2630628E868}" type="presParOf" srcId="{2A2A4BA9-806A-475D-843A-363897A2D348}" destId="{23AE5C15-32EC-462A-A257-031572E52527}" srcOrd="3" destOrd="0" presId="urn:microsoft.com/office/officeart/2005/8/layout/lProcess1"/>
    <dgm:cxn modelId="{41A54AAB-417E-4E73-8C4C-8FF6D5550ADF}" type="presParOf" srcId="{2A2A4BA9-806A-475D-843A-363897A2D348}" destId="{DF210743-E03F-473D-B58E-6F38F700A099}" srcOrd="4" destOrd="0" presId="urn:microsoft.com/office/officeart/2005/8/layout/lProcess1"/>
    <dgm:cxn modelId="{B7149D5E-CD8A-4CDB-8066-EE8E7CD09428}" type="presParOf" srcId="{2A2A4BA9-806A-475D-843A-363897A2D348}" destId="{2B2C48A4-3088-4771-9A40-B54BDED0148E}" srcOrd="5" destOrd="0" presId="urn:microsoft.com/office/officeart/2005/8/layout/lProcess1"/>
    <dgm:cxn modelId="{8083833C-F519-4F33-9996-0F45A2F8C7E1}" type="presParOf" srcId="{2A2A4BA9-806A-475D-843A-363897A2D348}" destId="{84B555A5-4BA8-45DD-9E02-2C2C7EDD6294}" srcOrd="6" destOrd="0" presId="urn:microsoft.com/office/officeart/2005/8/layout/lProcess1"/>
    <dgm:cxn modelId="{BEFFA082-ABC2-4EB5-9E72-D6D3FC891B99}" type="presParOf" srcId="{D4D86B54-16BF-4AF8-B88B-021C45F43B0C}" destId="{B0DADA25-2DD9-4FAD-B01B-A42BACF4AE2B}" srcOrd="1" destOrd="0" presId="urn:microsoft.com/office/officeart/2005/8/layout/lProcess1"/>
    <dgm:cxn modelId="{25F79ACA-0C8E-40EC-B3E1-71A004252CD6}" type="presParOf" srcId="{D4D86B54-16BF-4AF8-B88B-021C45F43B0C}" destId="{FBB239E2-1F7B-4CF0-9069-DBB5095ABEC7}" srcOrd="2" destOrd="0" presId="urn:microsoft.com/office/officeart/2005/8/layout/lProcess1"/>
    <dgm:cxn modelId="{9728F14B-8BF1-4A18-B874-764EEFDC57DB}" type="presParOf" srcId="{FBB239E2-1F7B-4CF0-9069-DBB5095ABEC7}" destId="{720DD9FE-DEDC-4035-80CC-C8CF8CA97897}" srcOrd="0" destOrd="0" presId="urn:microsoft.com/office/officeart/2005/8/layout/lProcess1"/>
    <dgm:cxn modelId="{0D5805BD-CEFD-403F-9406-4216AE3B3CA2}" type="presParOf" srcId="{FBB239E2-1F7B-4CF0-9069-DBB5095ABEC7}" destId="{73A52BEF-8247-417F-86AE-7A62CD3C3956}" srcOrd="1" destOrd="0" presId="urn:microsoft.com/office/officeart/2005/8/layout/lProcess1"/>
    <dgm:cxn modelId="{DACA7A67-75B5-4CAA-931C-88129F432103}" type="presParOf" srcId="{FBB239E2-1F7B-4CF0-9069-DBB5095ABEC7}" destId="{784864E0-2E27-4651-86EA-BC1EFD07E1F7}" srcOrd="2" destOrd="0" presId="urn:microsoft.com/office/officeart/2005/8/layout/lProcess1"/>
    <dgm:cxn modelId="{6A5E8820-1B4B-4BD4-8F71-5DF131FC0A22}" type="presParOf" srcId="{FBB239E2-1F7B-4CF0-9069-DBB5095ABEC7}" destId="{7155A9D9-A4BC-4241-941C-315DB7A06D17}" srcOrd="3" destOrd="0" presId="urn:microsoft.com/office/officeart/2005/8/layout/lProcess1"/>
    <dgm:cxn modelId="{C8E3F046-F270-4090-B9E8-2290F218818E}" type="presParOf" srcId="{FBB239E2-1F7B-4CF0-9069-DBB5095ABEC7}" destId="{409781BA-2F3F-40E4-AFF6-8DFF2C5DD850}" srcOrd="4" destOrd="0" presId="urn:microsoft.com/office/officeart/2005/8/layout/lProcess1"/>
    <dgm:cxn modelId="{196BA744-E324-4C78-BD68-2D010C084067}" type="presParOf" srcId="{FBB239E2-1F7B-4CF0-9069-DBB5095ABEC7}" destId="{B27C5BAA-17BB-4A7F-B127-2945FA559082}" srcOrd="5" destOrd="0" presId="urn:microsoft.com/office/officeart/2005/8/layout/lProcess1"/>
    <dgm:cxn modelId="{B4C3BA5D-6AA8-4D6F-AB02-422326C37F5E}" type="presParOf" srcId="{FBB239E2-1F7B-4CF0-9069-DBB5095ABEC7}" destId="{CB51A3B1-D811-4F95-A219-F77D2983F76F}" srcOrd="6" destOrd="0" presId="urn:microsoft.com/office/officeart/2005/8/layout/lProcess1"/>
    <dgm:cxn modelId="{7D047572-B570-41B6-87E3-8DECBDBAFFED}" type="presParOf" srcId="{D4D86B54-16BF-4AF8-B88B-021C45F43B0C}" destId="{A712BB8C-874C-4E90-BC12-D3ED1BC70FA2}" srcOrd="3" destOrd="0" presId="urn:microsoft.com/office/officeart/2005/8/layout/lProcess1"/>
    <dgm:cxn modelId="{03DC92B7-A5F8-4845-94CB-EE1D3B612AAF}" type="presParOf" srcId="{D4D86B54-16BF-4AF8-B88B-021C45F43B0C}" destId="{A1183906-2870-4E86-8C38-E85DC760B9D0}" srcOrd="4" destOrd="0" presId="urn:microsoft.com/office/officeart/2005/8/layout/lProcess1"/>
    <dgm:cxn modelId="{99C2D579-847A-4C29-98A1-92A85E0E8F9F}" type="presParOf" srcId="{A1183906-2870-4E86-8C38-E85DC760B9D0}" destId="{A76F7AD1-4993-46E8-949E-00C8B0C2E949}" srcOrd="0" destOrd="0" presId="urn:microsoft.com/office/officeart/2005/8/layout/lProcess1"/>
    <dgm:cxn modelId="{16B38843-6E7F-478B-9CA2-BD1B26BBA599}" type="presParOf" srcId="{A1183906-2870-4E86-8C38-E85DC760B9D0}" destId="{7EB8175C-0D00-4EB9-9DE3-5BC4C0EF2BBA}" srcOrd="1" destOrd="0" presId="urn:microsoft.com/office/officeart/2005/8/layout/lProcess1"/>
    <dgm:cxn modelId="{65551C99-BBA0-40D3-936C-0EBFBB9B4CF3}" type="presParOf" srcId="{A1183906-2870-4E86-8C38-E85DC760B9D0}" destId="{0A5BF44A-8811-462F-B957-CF2624473E8F}" srcOrd="2" destOrd="0" presId="urn:microsoft.com/office/officeart/2005/8/layout/lProcess1"/>
    <dgm:cxn modelId="{BB09DDB5-A11D-423E-8EC5-DE1BAA0DA30E}" type="presParOf" srcId="{A1183906-2870-4E86-8C38-E85DC760B9D0}" destId="{9F811030-BA31-49A9-80D2-E87D72D36838}" srcOrd="3" destOrd="0" presId="urn:microsoft.com/office/officeart/2005/8/layout/lProcess1"/>
    <dgm:cxn modelId="{DE6349DE-6F52-47E1-A568-6EC5F40F6DAE}" type="presParOf" srcId="{A1183906-2870-4E86-8C38-E85DC760B9D0}" destId="{56EC72AE-D8A5-4B0D-835A-A7ADD8B05476}" srcOrd="4" destOrd="0" presId="urn:microsoft.com/office/officeart/2005/8/layout/lProcess1"/>
    <dgm:cxn modelId="{F858CFAE-071B-4DCF-B1EA-336F022A9072}" type="presParOf" srcId="{D4D86B54-16BF-4AF8-B88B-021C45F43B0C}" destId="{BF0E79AF-0C13-4EC5-9738-6B08C3D642CE}" srcOrd="5" destOrd="0" presId="urn:microsoft.com/office/officeart/2005/8/layout/lProcess1"/>
    <dgm:cxn modelId="{19D062F2-205A-40CA-9DD0-9BEFA5789D12}" type="presParOf" srcId="{D4D86B54-16BF-4AF8-B88B-021C45F43B0C}" destId="{18568058-4BA9-431E-B861-BFBAEB2F852C}" srcOrd="6" destOrd="0" presId="urn:microsoft.com/office/officeart/2005/8/layout/lProcess1"/>
    <dgm:cxn modelId="{458C8DEA-F85B-4F40-AB39-5A316042044B}" type="presParOf" srcId="{18568058-4BA9-431E-B861-BFBAEB2F852C}" destId="{A40AC575-5352-43F0-9D5B-D8FDAE70150F}" srcOrd="0" destOrd="0" presId="urn:microsoft.com/office/officeart/2005/8/layout/lProcess1"/>
    <dgm:cxn modelId="{30E4648D-994D-4026-8C0F-3FB947403465}" type="presParOf" srcId="{18568058-4BA9-431E-B861-BFBAEB2F852C}" destId="{E5B47428-04FF-4EC2-A441-A7E454A5E7B6}" srcOrd="1" destOrd="0" presId="urn:microsoft.com/office/officeart/2005/8/layout/lProcess1"/>
    <dgm:cxn modelId="{1E18DB92-AC50-41FE-BA11-EF91305E4502}" type="presParOf" srcId="{18568058-4BA9-431E-B861-BFBAEB2F852C}" destId="{AB8E3DD3-A8C3-4D16-9DF6-4ABDF1947502}"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04EF9B-9BD7-42B8-BD93-B84B07416B43}" type="doc">
      <dgm:prSet loTypeId="urn:microsoft.com/office/officeart/2005/8/layout/chevron1" loCatId="process" qsTypeId="urn:microsoft.com/office/officeart/2005/8/quickstyle/simple4" qsCatId="simple" csTypeId="urn:microsoft.com/office/officeart/2005/8/colors/accent1_2" csCatId="accent1" phldr="1"/>
      <dgm:spPr/>
    </dgm:pt>
    <dgm:pt modelId="{2940E081-18BB-464A-A925-9111FAC0DDC3}">
      <dgm:prSet phldrT="[Text]"/>
      <dgm:spPr/>
      <dgm:t>
        <a:bodyPr/>
        <a:lstStyle/>
        <a:p>
          <a:r>
            <a:rPr lang="en-US" err="1"/>
            <a:t>ConfigMgr</a:t>
          </a:r>
          <a:r>
            <a:rPr lang="en-US"/>
            <a:t> agent</a:t>
          </a:r>
        </a:p>
        <a:p>
          <a:r>
            <a:rPr lang="en-US"/>
            <a:t>Intune MDM </a:t>
          </a:r>
        </a:p>
        <a:p>
          <a:r>
            <a:rPr lang="en-US"/>
            <a:t>AD Domain Joined</a:t>
          </a:r>
        </a:p>
        <a:p>
          <a:r>
            <a:rPr lang="en-US"/>
            <a:t>AAD Joined</a:t>
          </a:r>
        </a:p>
      </dgm:t>
    </dgm:pt>
    <dgm:pt modelId="{B77EDC32-8B58-48AD-9934-672F38A3200B}" type="parTrans" cxnId="{9010AB23-CB81-4823-A2FB-9C9CE36C01C1}">
      <dgm:prSet/>
      <dgm:spPr/>
      <dgm:t>
        <a:bodyPr/>
        <a:lstStyle/>
        <a:p>
          <a:endParaRPr lang="en-US"/>
        </a:p>
      </dgm:t>
    </dgm:pt>
    <dgm:pt modelId="{5D6BC834-04FE-4CF9-96F2-C56356AC4E60}" type="sibTrans" cxnId="{9010AB23-CB81-4823-A2FB-9C9CE36C01C1}">
      <dgm:prSet/>
      <dgm:spPr/>
      <dgm:t>
        <a:bodyPr/>
        <a:lstStyle/>
        <a:p>
          <a:endParaRPr lang="en-US"/>
        </a:p>
      </dgm:t>
    </dgm:pt>
    <dgm:pt modelId="{1004C11F-A79F-442C-9E38-3E747080789C}">
      <dgm:prSet phldrT="[Text]"/>
      <dgm:spPr/>
      <dgm:t>
        <a:bodyPr/>
        <a:lstStyle/>
        <a:p>
          <a:r>
            <a:rPr lang="en-US" err="1"/>
            <a:t>ConfigMgr</a:t>
          </a:r>
          <a:r>
            <a:rPr lang="en-US"/>
            <a:t> agent</a:t>
          </a:r>
        </a:p>
        <a:p>
          <a:r>
            <a:rPr lang="en-US"/>
            <a:t>AD Domain Joined </a:t>
          </a:r>
        </a:p>
        <a:p>
          <a:r>
            <a:rPr lang="en-US"/>
            <a:t>AAD Joined</a:t>
          </a:r>
        </a:p>
      </dgm:t>
    </dgm:pt>
    <dgm:pt modelId="{AD4CAB4B-95F5-47F4-BB1F-450E4AA963F0}" type="parTrans" cxnId="{B390C61F-F42B-4F98-900B-5D6D8131A1E4}">
      <dgm:prSet/>
      <dgm:spPr/>
      <dgm:t>
        <a:bodyPr/>
        <a:lstStyle/>
        <a:p>
          <a:endParaRPr lang="en-US"/>
        </a:p>
      </dgm:t>
    </dgm:pt>
    <dgm:pt modelId="{0823877D-FEFB-4A81-B95A-0D03A38E3981}" type="sibTrans" cxnId="{B390C61F-F42B-4F98-900B-5D6D8131A1E4}">
      <dgm:prSet/>
      <dgm:spPr/>
      <dgm:t>
        <a:bodyPr/>
        <a:lstStyle/>
        <a:p>
          <a:endParaRPr lang="en-US"/>
        </a:p>
      </dgm:t>
    </dgm:pt>
    <dgm:pt modelId="{59BE3681-7197-4490-9BEE-6FD650839120}">
      <dgm:prSet phldrT="[Text]"/>
      <dgm:spPr/>
      <dgm:t>
        <a:bodyPr/>
        <a:lstStyle/>
        <a:p>
          <a:r>
            <a:rPr lang="en-US" err="1"/>
            <a:t>ConfigMgr</a:t>
          </a:r>
          <a:r>
            <a:rPr lang="en-US"/>
            <a:t> agent </a:t>
          </a:r>
        </a:p>
        <a:p>
          <a:r>
            <a:rPr lang="en-US"/>
            <a:t>AD Domain Joined</a:t>
          </a:r>
        </a:p>
      </dgm:t>
    </dgm:pt>
    <dgm:pt modelId="{D6935E75-6225-480A-9516-63B10259FC3E}" type="sibTrans" cxnId="{95AEA66C-3AD5-4A92-98B0-330CDEE67CD6}">
      <dgm:prSet/>
      <dgm:spPr/>
      <dgm:t>
        <a:bodyPr/>
        <a:lstStyle/>
        <a:p>
          <a:endParaRPr lang="en-US"/>
        </a:p>
      </dgm:t>
    </dgm:pt>
    <dgm:pt modelId="{EDC288FF-A1F5-4A5F-9593-9648596B9F1E}" type="parTrans" cxnId="{95AEA66C-3AD5-4A92-98B0-330CDEE67CD6}">
      <dgm:prSet/>
      <dgm:spPr/>
      <dgm:t>
        <a:bodyPr/>
        <a:lstStyle/>
        <a:p>
          <a:endParaRPr lang="en-US"/>
        </a:p>
      </dgm:t>
    </dgm:pt>
    <dgm:pt modelId="{F6B8DDAD-98B1-4502-AA04-CBAF1B025778}" type="pres">
      <dgm:prSet presAssocID="{0C04EF9B-9BD7-42B8-BD93-B84B07416B43}" presName="Name0" presStyleCnt="0">
        <dgm:presLayoutVars>
          <dgm:dir/>
          <dgm:animLvl val="lvl"/>
          <dgm:resizeHandles val="exact"/>
        </dgm:presLayoutVars>
      </dgm:prSet>
      <dgm:spPr/>
    </dgm:pt>
    <dgm:pt modelId="{4844D1F7-F821-454D-A328-5D6C7AE1284A}" type="pres">
      <dgm:prSet presAssocID="{59BE3681-7197-4490-9BEE-6FD650839120}" presName="parTxOnly" presStyleLbl="node1" presStyleIdx="0" presStyleCnt="3" custLinFactNeighborX="-95258" custLinFactNeighborY="-1873">
        <dgm:presLayoutVars>
          <dgm:chMax val="0"/>
          <dgm:chPref val="0"/>
          <dgm:bulletEnabled val="1"/>
        </dgm:presLayoutVars>
      </dgm:prSet>
      <dgm:spPr/>
    </dgm:pt>
    <dgm:pt modelId="{A94D4EAA-03CF-4C8B-B9B1-DBCD3D5D11E4}" type="pres">
      <dgm:prSet presAssocID="{D6935E75-6225-480A-9516-63B10259FC3E}" presName="parTxOnlySpace" presStyleCnt="0"/>
      <dgm:spPr/>
    </dgm:pt>
    <dgm:pt modelId="{D5CB3136-22F4-4DC4-9A6E-0509DB3FB972}" type="pres">
      <dgm:prSet presAssocID="{1004C11F-A79F-442C-9E38-3E747080789C}" presName="parTxOnly" presStyleLbl="node1" presStyleIdx="1" presStyleCnt="3">
        <dgm:presLayoutVars>
          <dgm:chMax val="0"/>
          <dgm:chPref val="0"/>
          <dgm:bulletEnabled val="1"/>
        </dgm:presLayoutVars>
      </dgm:prSet>
      <dgm:spPr/>
    </dgm:pt>
    <dgm:pt modelId="{FC6996AE-54D4-4330-B203-15D155EC93E3}" type="pres">
      <dgm:prSet presAssocID="{0823877D-FEFB-4A81-B95A-0D03A38E3981}" presName="parTxOnlySpace" presStyleCnt="0"/>
      <dgm:spPr/>
    </dgm:pt>
    <dgm:pt modelId="{5E1A4EB3-51A5-41CB-B9DD-5503AEB3978C}" type="pres">
      <dgm:prSet presAssocID="{2940E081-18BB-464A-A925-9111FAC0DDC3}" presName="parTxOnly" presStyleLbl="node1" presStyleIdx="2" presStyleCnt="3">
        <dgm:presLayoutVars>
          <dgm:chMax val="0"/>
          <dgm:chPref val="0"/>
          <dgm:bulletEnabled val="1"/>
        </dgm:presLayoutVars>
      </dgm:prSet>
      <dgm:spPr/>
    </dgm:pt>
  </dgm:ptLst>
  <dgm:cxnLst>
    <dgm:cxn modelId="{5F407408-86D6-422B-86EE-02AE73B8F712}" type="presOf" srcId="{59BE3681-7197-4490-9BEE-6FD650839120}" destId="{4844D1F7-F821-454D-A328-5D6C7AE1284A}" srcOrd="0" destOrd="0" presId="urn:microsoft.com/office/officeart/2005/8/layout/chevron1"/>
    <dgm:cxn modelId="{B390C61F-F42B-4F98-900B-5D6D8131A1E4}" srcId="{0C04EF9B-9BD7-42B8-BD93-B84B07416B43}" destId="{1004C11F-A79F-442C-9E38-3E747080789C}" srcOrd="1" destOrd="0" parTransId="{AD4CAB4B-95F5-47F4-BB1F-450E4AA963F0}" sibTransId="{0823877D-FEFB-4A81-B95A-0D03A38E3981}"/>
    <dgm:cxn modelId="{9010AB23-CB81-4823-A2FB-9C9CE36C01C1}" srcId="{0C04EF9B-9BD7-42B8-BD93-B84B07416B43}" destId="{2940E081-18BB-464A-A925-9111FAC0DDC3}" srcOrd="2" destOrd="0" parTransId="{B77EDC32-8B58-48AD-9934-672F38A3200B}" sibTransId="{5D6BC834-04FE-4CF9-96F2-C56356AC4E60}"/>
    <dgm:cxn modelId="{AEF23A3F-BD25-47B6-961D-B5610D0CFFED}" type="presOf" srcId="{1004C11F-A79F-442C-9E38-3E747080789C}" destId="{D5CB3136-22F4-4DC4-9A6E-0509DB3FB972}" srcOrd="0" destOrd="0" presId="urn:microsoft.com/office/officeart/2005/8/layout/chevron1"/>
    <dgm:cxn modelId="{95AEA66C-3AD5-4A92-98B0-330CDEE67CD6}" srcId="{0C04EF9B-9BD7-42B8-BD93-B84B07416B43}" destId="{59BE3681-7197-4490-9BEE-6FD650839120}" srcOrd="0" destOrd="0" parTransId="{EDC288FF-A1F5-4A5F-9593-9648596B9F1E}" sibTransId="{D6935E75-6225-480A-9516-63B10259FC3E}"/>
    <dgm:cxn modelId="{670DB5EA-5537-49B3-AD19-47C13330BEE3}" type="presOf" srcId="{2940E081-18BB-464A-A925-9111FAC0DDC3}" destId="{5E1A4EB3-51A5-41CB-B9DD-5503AEB3978C}" srcOrd="0" destOrd="0" presId="urn:microsoft.com/office/officeart/2005/8/layout/chevron1"/>
    <dgm:cxn modelId="{84E2A7EE-F904-4C76-A605-8A8CE5533AD9}" type="presOf" srcId="{0C04EF9B-9BD7-42B8-BD93-B84B07416B43}" destId="{F6B8DDAD-98B1-4502-AA04-CBAF1B025778}" srcOrd="0" destOrd="0" presId="urn:microsoft.com/office/officeart/2005/8/layout/chevron1"/>
    <dgm:cxn modelId="{CC627073-6795-420A-BB60-1E0BA4D1011A}" type="presParOf" srcId="{F6B8DDAD-98B1-4502-AA04-CBAF1B025778}" destId="{4844D1F7-F821-454D-A328-5D6C7AE1284A}" srcOrd="0" destOrd="0" presId="urn:microsoft.com/office/officeart/2005/8/layout/chevron1"/>
    <dgm:cxn modelId="{84DC995B-395E-4444-B792-895F7848A812}" type="presParOf" srcId="{F6B8DDAD-98B1-4502-AA04-CBAF1B025778}" destId="{A94D4EAA-03CF-4C8B-B9B1-DBCD3D5D11E4}" srcOrd="1" destOrd="0" presId="urn:microsoft.com/office/officeart/2005/8/layout/chevron1"/>
    <dgm:cxn modelId="{90465CCF-2EB6-4E1D-8C72-58DC4A6AE3F9}" type="presParOf" srcId="{F6B8DDAD-98B1-4502-AA04-CBAF1B025778}" destId="{D5CB3136-22F4-4DC4-9A6E-0509DB3FB972}" srcOrd="2" destOrd="0" presId="urn:microsoft.com/office/officeart/2005/8/layout/chevron1"/>
    <dgm:cxn modelId="{D79DB9F4-C5D2-4E1B-A613-CDF3C22274B3}" type="presParOf" srcId="{F6B8DDAD-98B1-4502-AA04-CBAF1B025778}" destId="{FC6996AE-54D4-4330-B203-15D155EC93E3}" srcOrd="3" destOrd="0" presId="urn:microsoft.com/office/officeart/2005/8/layout/chevron1"/>
    <dgm:cxn modelId="{F880B810-A45F-494B-A6B1-5EEF1B1AAB39}" type="presParOf" srcId="{F6B8DDAD-98B1-4502-AA04-CBAF1B025778}" destId="{5E1A4EB3-51A5-41CB-B9DD-5503AEB3978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D2894-7BE5-48D5-9C91-2BD1A85A5723}" type="doc">
      <dgm:prSet loTypeId="urn:microsoft.com/office/officeart/2005/8/layout/chevron1" loCatId="process" qsTypeId="urn:microsoft.com/office/officeart/2005/8/quickstyle/simple4" qsCatId="simple" csTypeId="urn:microsoft.com/office/officeart/2005/8/colors/accent1_2" csCatId="accent1" phldr="1"/>
      <dgm:spPr/>
    </dgm:pt>
    <dgm:pt modelId="{6BDB03CC-AB89-407A-8583-2235ECA3CB2F}">
      <dgm:prSet phldrT="[Text]"/>
      <dgm:spPr/>
      <dgm:t>
        <a:bodyPr/>
        <a:lstStyle/>
        <a:p>
          <a:r>
            <a:rPr lang="en-US" err="1"/>
            <a:t>AutoPilot</a:t>
          </a:r>
          <a:endParaRPr lang="en-US"/>
        </a:p>
      </dgm:t>
    </dgm:pt>
    <dgm:pt modelId="{9F0E2AE7-2738-4D70-87CF-977F21CBC904}" type="parTrans" cxnId="{6942C285-9B7F-46A7-A614-2047F53DAE94}">
      <dgm:prSet/>
      <dgm:spPr/>
      <dgm:t>
        <a:bodyPr/>
        <a:lstStyle/>
        <a:p>
          <a:endParaRPr lang="en-US"/>
        </a:p>
      </dgm:t>
    </dgm:pt>
    <dgm:pt modelId="{2D4DFEE3-4AB5-446D-93A2-DE21AF0011F6}" type="sibTrans" cxnId="{6942C285-9B7F-46A7-A614-2047F53DAE94}">
      <dgm:prSet/>
      <dgm:spPr/>
      <dgm:t>
        <a:bodyPr/>
        <a:lstStyle/>
        <a:p>
          <a:endParaRPr lang="en-US"/>
        </a:p>
      </dgm:t>
    </dgm:pt>
    <dgm:pt modelId="{23EDD565-02A7-43EE-85DE-16C89C502D83}">
      <dgm:prSet phldrT="[Text]"/>
      <dgm:spPr/>
      <dgm:t>
        <a:bodyPr/>
        <a:lstStyle/>
        <a:p>
          <a:r>
            <a:rPr lang="en-US" dirty="0"/>
            <a:t>Intune MDM</a:t>
          </a:r>
        </a:p>
        <a:p>
          <a:r>
            <a:rPr lang="en-US" dirty="0"/>
            <a:t>AD Domain Joined</a:t>
          </a:r>
        </a:p>
        <a:p>
          <a:r>
            <a:rPr lang="en-US" dirty="0"/>
            <a:t>AAD Joined</a:t>
          </a:r>
        </a:p>
      </dgm:t>
    </dgm:pt>
    <dgm:pt modelId="{9987BFE6-EAC4-4917-AF40-F95D0FA7C77C}" type="parTrans" cxnId="{37F728EB-893A-46A2-9E73-2EB4CFF9E17C}">
      <dgm:prSet/>
      <dgm:spPr/>
      <dgm:t>
        <a:bodyPr/>
        <a:lstStyle/>
        <a:p>
          <a:endParaRPr lang="en-US"/>
        </a:p>
      </dgm:t>
    </dgm:pt>
    <dgm:pt modelId="{73E4F99C-F06D-45A0-A155-291B721EBF25}" type="sibTrans" cxnId="{37F728EB-893A-46A2-9E73-2EB4CFF9E17C}">
      <dgm:prSet/>
      <dgm:spPr/>
      <dgm:t>
        <a:bodyPr/>
        <a:lstStyle/>
        <a:p>
          <a:endParaRPr lang="en-US"/>
        </a:p>
      </dgm:t>
    </dgm:pt>
    <dgm:pt modelId="{7E0F71B1-1AAD-401B-BCE2-008B74D11911}">
      <dgm:prSet phldrT="[Text]"/>
      <dgm:spPr/>
      <dgm:t>
        <a:bodyPr/>
        <a:lstStyle/>
        <a:p>
          <a:r>
            <a:rPr lang="en-US" err="1"/>
            <a:t>ConfigMgr</a:t>
          </a:r>
          <a:r>
            <a:rPr lang="en-US"/>
            <a:t> agent</a:t>
          </a:r>
        </a:p>
        <a:p>
          <a:r>
            <a:rPr lang="en-US"/>
            <a:t>Intune MDM </a:t>
          </a:r>
        </a:p>
        <a:p>
          <a:r>
            <a:rPr lang="en-US"/>
            <a:t>AD Domain Joined</a:t>
          </a:r>
        </a:p>
        <a:p>
          <a:r>
            <a:rPr lang="en-US"/>
            <a:t>AAD Joined</a:t>
          </a:r>
        </a:p>
      </dgm:t>
    </dgm:pt>
    <dgm:pt modelId="{BDD2098E-195A-4EA2-AF3E-35410BCB4513}" type="parTrans" cxnId="{716B09AF-5E70-481C-A247-C4FDAA5E77DA}">
      <dgm:prSet/>
      <dgm:spPr/>
      <dgm:t>
        <a:bodyPr/>
        <a:lstStyle/>
        <a:p>
          <a:endParaRPr lang="en-US"/>
        </a:p>
      </dgm:t>
    </dgm:pt>
    <dgm:pt modelId="{7D782F55-0385-4575-8706-A9DD380FDBA5}" type="sibTrans" cxnId="{716B09AF-5E70-481C-A247-C4FDAA5E77DA}">
      <dgm:prSet/>
      <dgm:spPr/>
      <dgm:t>
        <a:bodyPr/>
        <a:lstStyle/>
        <a:p>
          <a:endParaRPr lang="en-US"/>
        </a:p>
      </dgm:t>
    </dgm:pt>
    <dgm:pt modelId="{76F9389E-D26C-4231-8B6A-8B69FEE08370}" type="pres">
      <dgm:prSet presAssocID="{3A6D2894-7BE5-48D5-9C91-2BD1A85A5723}" presName="Name0" presStyleCnt="0">
        <dgm:presLayoutVars>
          <dgm:dir/>
          <dgm:animLvl val="lvl"/>
          <dgm:resizeHandles val="exact"/>
        </dgm:presLayoutVars>
      </dgm:prSet>
      <dgm:spPr/>
    </dgm:pt>
    <dgm:pt modelId="{8DD925B1-2709-4CA0-B6F7-B09E349A1F37}" type="pres">
      <dgm:prSet presAssocID="{6BDB03CC-AB89-407A-8583-2235ECA3CB2F}" presName="parTxOnly" presStyleLbl="node1" presStyleIdx="0" presStyleCnt="3">
        <dgm:presLayoutVars>
          <dgm:chMax val="0"/>
          <dgm:chPref val="0"/>
          <dgm:bulletEnabled val="1"/>
        </dgm:presLayoutVars>
      </dgm:prSet>
      <dgm:spPr/>
    </dgm:pt>
    <dgm:pt modelId="{4502209D-FC73-4839-A5D2-664745BD7570}" type="pres">
      <dgm:prSet presAssocID="{2D4DFEE3-4AB5-446D-93A2-DE21AF0011F6}" presName="parTxOnlySpace" presStyleCnt="0"/>
      <dgm:spPr/>
    </dgm:pt>
    <dgm:pt modelId="{34D3FC16-5535-47DA-B9C0-677F02EEC3E3}" type="pres">
      <dgm:prSet presAssocID="{23EDD565-02A7-43EE-85DE-16C89C502D83}" presName="parTxOnly" presStyleLbl="node1" presStyleIdx="1" presStyleCnt="3">
        <dgm:presLayoutVars>
          <dgm:chMax val="0"/>
          <dgm:chPref val="0"/>
          <dgm:bulletEnabled val="1"/>
        </dgm:presLayoutVars>
      </dgm:prSet>
      <dgm:spPr/>
    </dgm:pt>
    <dgm:pt modelId="{8B7AD5D6-5A48-4ED9-A8C3-43924BE2D3D3}" type="pres">
      <dgm:prSet presAssocID="{73E4F99C-F06D-45A0-A155-291B721EBF25}" presName="parTxOnlySpace" presStyleCnt="0"/>
      <dgm:spPr/>
    </dgm:pt>
    <dgm:pt modelId="{38F33092-7FB3-4D11-977A-B8F93891617F}" type="pres">
      <dgm:prSet presAssocID="{7E0F71B1-1AAD-401B-BCE2-008B74D11911}" presName="parTxOnly" presStyleLbl="node1" presStyleIdx="2" presStyleCnt="3">
        <dgm:presLayoutVars>
          <dgm:chMax val="0"/>
          <dgm:chPref val="0"/>
          <dgm:bulletEnabled val="1"/>
        </dgm:presLayoutVars>
      </dgm:prSet>
      <dgm:spPr/>
    </dgm:pt>
  </dgm:ptLst>
  <dgm:cxnLst>
    <dgm:cxn modelId="{FB1A7712-F981-4464-B0D8-37D182CC8B05}" type="presOf" srcId="{3A6D2894-7BE5-48D5-9C91-2BD1A85A5723}" destId="{76F9389E-D26C-4231-8B6A-8B69FEE08370}" srcOrd="0" destOrd="0" presId="urn:microsoft.com/office/officeart/2005/8/layout/chevron1"/>
    <dgm:cxn modelId="{0979B126-8121-41C7-A709-C1C933E0ED1D}" type="presOf" srcId="{6BDB03CC-AB89-407A-8583-2235ECA3CB2F}" destId="{8DD925B1-2709-4CA0-B6F7-B09E349A1F37}" srcOrd="0" destOrd="0" presId="urn:microsoft.com/office/officeart/2005/8/layout/chevron1"/>
    <dgm:cxn modelId="{F3DD9148-96E4-4719-966D-CF4F3AAEA4FF}" type="presOf" srcId="{23EDD565-02A7-43EE-85DE-16C89C502D83}" destId="{34D3FC16-5535-47DA-B9C0-677F02EEC3E3}" srcOrd="0" destOrd="0" presId="urn:microsoft.com/office/officeart/2005/8/layout/chevron1"/>
    <dgm:cxn modelId="{6942C285-9B7F-46A7-A614-2047F53DAE94}" srcId="{3A6D2894-7BE5-48D5-9C91-2BD1A85A5723}" destId="{6BDB03CC-AB89-407A-8583-2235ECA3CB2F}" srcOrd="0" destOrd="0" parTransId="{9F0E2AE7-2738-4D70-87CF-977F21CBC904}" sibTransId="{2D4DFEE3-4AB5-446D-93A2-DE21AF0011F6}"/>
    <dgm:cxn modelId="{716B09AF-5E70-481C-A247-C4FDAA5E77DA}" srcId="{3A6D2894-7BE5-48D5-9C91-2BD1A85A5723}" destId="{7E0F71B1-1AAD-401B-BCE2-008B74D11911}" srcOrd="2" destOrd="0" parTransId="{BDD2098E-195A-4EA2-AF3E-35410BCB4513}" sibTransId="{7D782F55-0385-4575-8706-A9DD380FDBA5}"/>
    <dgm:cxn modelId="{8BC724C1-1E06-446D-BA11-48C868434BAB}" type="presOf" srcId="{7E0F71B1-1AAD-401B-BCE2-008B74D11911}" destId="{38F33092-7FB3-4D11-977A-B8F93891617F}" srcOrd="0" destOrd="0" presId="urn:microsoft.com/office/officeart/2005/8/layout/chevron1"/>
    <dgm:cxn modelId="{37F728EB-893A-46A2-9E73-2EB4CFF9E17C}" srcId="{3A6D2894-7BE5-48D5-9C91-2BD1A85A5723}" destId="{23EDD565-02A7-43EE-85DE-16C89C502D83}" srcOrd="1" destOrd="0" parTransId="{9987BFE6-EAC4-4917-AF40-F95D0FA7C77C}" sibTransId="{73E4F99C-F06D-45A0-A155-291B721EBF25}"/>
    <dgm:cxn modelId="{07028DC5-D0F5-457C-A6E0-B4A2ACBC4677}" type="presParOf" srcId="{76F9389E-D26C-4231-8B6A-8B69FEE08370}" destId="{8DD925B1-2709-4CA0-B6F7-B09E349A1F37}" srcOrd="0" destOrd="0" presId="urn:microsoft.com/office/officeart/2005/8/layout/chevron1"/>
    <dgm:cxn modelId="{D591A675-CFB5-4079-A63E-07159D5B1A1F}" type="presParOf" srcId="{76F9389E-D26C-4231-8B6A-8B69FEE08370}" destId="{4502209D-FC73-4839-A5D2-664745BD7570}" srcOrd="1" destOrd="0" presId="urn:microsoft.com/office/officeart/2005/8/layout/chevron1"/>
    <dgm:cxn modelId="{9CEFDE79-8E02-412D-BDDA-7E36878F7D3E}" type="presParOf" srcId="{76F9389E-D26C-4231-8B6A-8B69FEE08370}" destId="{34D3FC16-5535-47DA-B9C0-677F02EEC3E3}" srcOrd="2" destOrd="0" presId="urn:microsoft.com/office/officeart/2005/8/layout/chevron1"/>
    <dgm:cxn modelId="{2641DC72-515A-46B4-BAF1-886588795C85}" type="presParOf" srcId="{76F9389E-D26C-4231-8B6A-8B69FEE08370}" destId="{8B7AD5D6-5A48-4ED9-A8C3-43924BE2D3D3}" srcOrd="3" destOrd="0" presId="urn:microsoft.com/office/officeart/2005/8/layout/chevron1"/>
    <dgm:cxn modelId="{BB1BB7BD-91B6-4F9A-B90E-0E3821A15577}" type="presParOf" srcId="{76F9389E-D26C-4231-8B6A-8B69FEE08370}" destId="{38F33092-7FB3-4D11-977A-B8F93891617F}"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A99EFA-2B45-4D50-B290-B45D3E3543B5}"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F6703FD2-175C-4EBD-BF87-4DBD03C5313A}">
      <dgm:prSet/>
      <dgm:spPr>
        <a:solidFill>
          <a:schemeClr val="tx2"/>
        </a:solidFill>
      </dgm:spPr>
      <dgm:t>
        <a:bodyPr/>
        <a:lstStyle/>
        <a:p>
          <a:r>
            <a:rPr lang="en-US" b="1" dirty="0">
              <a:solidFill>
                <a:schemeClr val="bg1"/>
              </a:solidFill>
              <a:latin typeface="Segoe UI Light" panose="020B0502040204020203" pitchFamily="34" charset="0"/>
              <a:cs typeface="Segoe UI Light" panose="020B0502040204020203" pitchFamily="34" charset="0"/>
            </a:rPr>
            <a:t>Existing Configuration Manager clients (domain joined devise)</a:t>
          </a:r>
          <a:r>
            <a:rPr lang="en-US" dirty="0">
              <a:solidFill>
                <a:schemeClr val="bg1"/>
              </a:solidFill>
              <a:latin typeface="Segoe UI Light" panose="020B0502040204020203" pitchFamily="34" charset="0"/>
              <a:cs typeface="Segoe UI Light" panose="020B0502040204020203" pitchFamily="34" charset="0"/>
            </a:rPr>
            <a:t>:</a:t>
          </a:r>
        </a:p>
      </dgm:t>
    </dgm:pt>
    <dgm:pt modelId="{8749A1F0-6C42-4A34-87FC-3184EE5CA9EC}" type="parTrans" cxnId="{5BE53886-2C46-450F-9AF3-09F35856D6CC}">
      <dgm:prSet/>
      <dgm:spPr/>
      <dgm:t>
        <a:bodyPr/>
        <a:lstStyle/>
        <a:p>
          <a:endParaRPr lang="en-US">
            <a:latin typeface="Segoe UI Light" panose="020B0502040204020203" pitchFamily="34" charset="0"/>
            <a:cs typeface="Segoe UI Light" panose="020B0502040204020203" pitchFamily="34" charset="0"/>
          </a:endParaRPr>
        </a:p>
      </dgm:t>
    </dgm:pt>
    <dgm:pt modelId="{A0038841-D259-495B-A723-614F81D25DAF}" type="sibTrans" cxnId="{5BE53886-2C46-450F-9AF3-09F35856D6CC}">
      <dgm:prSet/>
      <dgm:spPr/>
      <dgm:t>
        <a:bodyPr/>
        <a:lstStyle/>
        <a:p>
          <a:endParaRPr lang="en-US">
            <a:latin typeface="Segoe UI Light" panose="020B0502040204020203" pitchFamily="34" charset="0"/>
            <a:cs typeface="Segoe UI Light" panose="020B0502040204020203" pitchFamily="34" charset="0"/>
          </a:endParaRPr>
        </a:p>
      </dgm:t>
    </dgm:pt>
    <dgm:pt modelId="{25A203B0-BB68-49E7-B6C8-E92EB1B828DB}">
      <dgm:prSet/>
      <dgm:spPr>
        <a:solidFill>
          <a:schemeClr val="tx2"/>
        </a:solidFill>
      </dgm:spPr>
      <dgm:t>
        <a:bodyPr/>
        <a:lstStyle/>
        <a:p>
          <a:r>
            <a:rPr lang="en-US" b="1" dirty="0">
              <a:solidFill>
                <a:schemeClr val="bg1"/>
              </a:solidFill>
              <a:latin typeface="Segoe UI Light" panose="020B0502040204020203" pitchFamily="34" charset="0"/>
              <a:cs typeface="Segoe UI Light" panose="020B0502040204020203" pitchFamily="34" charset="0"/>
            </a:rPr>
            <a:t>New internet-based devices (Azure AD + Intune managed devices)</a:t>
          </a:r>
          <a:r>
            <a:rPr lang="en-US" dirty="0">
              <a:solidFill>
                <a:schemeClr val="bg1"/>
              </a:solidFill>
              <a:latin typeface="Segoe UI Light" panose="020B0502040204020203" pitchFamily="34" charset="0"/>
              <a:cs typeface="Segoe UI Light" panose="020B0502040204020203" pitchFamily="34" charset="0"/>
            </a:rPr>
            <a:t>:</a:t>
          </a:r>
        </a:p>
      </dgm:t>
    </dgm:pt>
    <dgm:pt modelId="{6DF3E3D7-0623-4AA7-B7ED-60BF7FD4B857}" type="parTrans" cxnId="{68BDB98A-419E-4E70-B32D-E9E4EB1413BD}">
      <dgm:prSet/>
      <dgm:spPr/>
      <dgm:t>
        <a:bodyPr/>
        <a:lstStyle/>
        <a:p>
          <a:endParaRPr lang="en-US">
            <a:latin typeface="Segoe UI Light" panose="020B0502040204020203" pitchFamily="34" charset="0"/>
            <a:cs typeface="Segoe UI Light" panose="020B0502040204020203" pitchFamily="34" charset="0"/>
          </a:endParaRPr>
        </a:p>
      </dgm:t>
    </dgm:pt>
    <dgm:pt modelId="{9AB5BA4C-B34E-4200-8346-39A475FBF616}" type="sibTrans" cxnId="{68BDB98A-419E-4E70-B32D-E9E4EB1413BD}">
      <dgm:prSet/>
      <dgm:spPr/>
      <dgm:t>
        <a:bodyPr/>
        <a:lstStyle/>
        <a:p>
          <a:endParaRPr lang="en-US">
            <a:latin typeface="Segoe UI Light" panose="020B0502040204020203" pitchFamily="34" charset="0"/>
            <a:cs typeface="Segoe UI Light" panose="020B0502040204020203" pitchFamily="34" charset="0"/>
          </a:endParaRPr>
        </a:p>
      </dgm:t>
    </dgm:pt>
    <dgm:pt modelId="{EF1DC92C-FFC9-4293-A1EE-472CC770C858}">
      <dgm:prSet/>
      <dgm:spPr/>
      <dgm:t>
        <a:bodyPr/>
        <a:lstStyle/>
        <a:p>
          <a:r>
            <a:rPr lang="en-US">
              <a:latin typeface="Segoe UI Light" panose="020B0502040204020203" pitchFamily="34" charset="0"/>
              <a:cs typeface="Segoe UI Light" panose="020B0502040204020203" pitchFamily="34" charset="0"/>
            </a:rPr>
            <a:t>You have Windows 10 devices that are already Configuration Manager clients. </a:t>
          </a:r>
          <a:r>
            <a:rPr lang="en-US" dirty="0">
              <a:latin typeface="Segoe UI Light" panose="020B0502040204020203" pitchFamily="34" charset="0"/>
              <a:cs typeface="Segoe UI Light" panose="020B0502040204020203" pitchFamily="34" charset="0"/>
            </a:rPr>
            <a:t>You set up hybrid Azure AD, and enroll them into Intune.</a:t>
          </a:r>
        </a:p>
      </dgm:t>
    </dgm:pt>
    <dgm:pt modelId="{F6B409B1-7FD7-4274-885B-D6EAE2006FDF}" type="parTrans" cxnId="{B6ACA92D-8AE0-4ED3-ADE9-4767C7B050ED}">
      <dgm:prSet/>
      <dgm:spPr/>
      <dgm:t>
        <a:bodyPr/>
        <a:lstStyle/>
        <a:p>
          <a:endParaRPr lang="en-US">
            <a:latin typeface="Segoe UI Light" panose="020B0502040204020203" pitchFamily="34" charset="0"/>
            <a:cs typeface="Segoe UI Light" panose="020B0502040204020203" pitchFamily="34" charset="0"/>
          </a:endParaRPr>
        </a:p>
      </dgm:t>
    </dgm:pt>
    <dgm:pt modelId="{6849C775-F10D-4957-872D-35977CC735AB}" type="sibTrans" cxnId="{B6ACA92D-8AE0-4ED3-ADE9-4767C7B050ED}">
      <dgm:prSet/>
      <dgm:spPr/>
      <dgm:t>
        <a:bodyPr/>
        <a:lstStyle/>
        <a:p>
          <a:endParaRPr lang="en-US">
            <a:latin typeface="Segoe UI Light" panose="020B0502040204020203" pitchFamily="34" charset="0"/>
            <a:cs typeface="Segoe UI Light" panose="020B0502040204020203" pitchFamily="34" charset="0"/>
          </a:endParaRPr>
        </a:p>
      </dgm:t>
    </dgm:pt>
    <dgm:pt modelId="{8DDAFA20-F245-46BC-B763-706293CC4D3A}">
      <dgm:prSet/>
      <dgm:spPr/>
      <dgm:t>
        <a:bodyPr/>
        <a:lstStyle/>
        <a:p>
          <a:r>
            <a:rPr lang="en-US">
              <a:latin typeface="Segoe UI Light" panose="020B0502040204020203" pitchFamily="34" charset="0"/>
              <a:cs typeface="Segoe UI Light" panose="020B0502040204020203" pitchFamily="34" charset="0"/>
            </a:rPr>
            <a:t>You </a:t>
          </a:r>
          <a:r>
            <a:rPr lang="en-US" dirty="0">
              <a:latin typeface="Segoe UI Light" panose="020B0502040204020203" pitchFamily="34" charset="0"/>
              <a:cs typeface="Segoe UI Light" panose="020B0502040204020203" pitchFamily="34" charset="0"/>
            </a:rPr>
            <a:t>have new Windows 10 devices that join Azure AD and automatically enroll to Intune. You install the Configuration Manager client to reach a co-management state.</a:t>
          </a:r>
        </a:p>
      </dgm:t>
    </dgm:pt>
    <dgm:pt modelId="{573F85FB-0064-4C66-8ECC-6D7DFD5E7CC5}" type="parTrans" cxnId="{94520B33-96EE-4B40-B662-D3D1E622D597}">
      <dgm:prSet/>
      <dgm:spPr/>
      <dgm:t>
        <a:bodyPr/>
        <a:lstStyle/>
        <a:p>
          <a:endParaRPr lang="en-US">
            <a:latin typeface="Segoe UI Light" panose="020B0502040204020203" pitchFamily="34" charset="0"/>
            <a:cs typeface="Segoe UI Light" panose="020B0502040204020203" pitchFamily="34" charset="0"/>
          </a:endParaRPr>
        </a:p>
      </dgm:t>
    </dgm:pt>
    <dgm:pt modelId="{985A4DA5-4286-41C0-8267-01B4F32E71B1}" type="sibTrans" cxnId="{94520B33-96EE-4B40-B662-D3D1E622D597}">
      <dgm:prSet/>
      <dgm:spPr/>
      <dgm:t>
        <a:bodyPr/>
        <a:lstStyle/>
        <a:p>
          <a:endParaRPr lang="en-US">
            <a:latin typeface="Segoe UI Light" panose="020B0502040204020203" pitchFamily="34" charset="0"/>
            <a:cs typeface="Segoe UI Light" panose="020B0502040204020203" pitchFamily="34" charset="0"/>
          </a:endParaRPr>
        </a:p>
      </dgm:t>
    </dgm:pt>
    <dgm:pt modelId="{64CDDE97-14C6-47AF-A6B8-B0B61F3CB448}" type="pres">
      <dgm:prSet presAssocID="{58A99EFA-2B45-4D50-B290-B45D3E3543B5}" presName="Name0" presStyleCnt="0">
        <dgm:presLayoutVars>
          <dgm:dir/>
          <dgm:animLvl val="lvl"/>
          <dgm:resizeHandles val="exact"/>
        </dgm:presLayoutVars>
      </dgm:prSet>
      <dgm:spPr/>
    </dgm:pt>
    <dgm:pt modelId="{B7B22209-6C3F-4B31-98D1-AE5C48AC6A2C}" type="pres">
      <dgm:prSet presAssocID="{F6703FD2-175C-4EBD-BF87-4DBD03C5313A}" presName="linNode" presStyleCnt="0"/>
      <dgm:spPr/>
    </dgm:pt>
    <dgm:pt modelId="{490FD94D-8832-4A6D-9DBE-FBE26E4F2DCC}" type="pres">
      <dgm:prSet presAssocID="{F6703FD2-175C-4EBD-BF87-4DBD03C5313A}" presName="parentText" presStyleLbl="node1" presStyleIdx="0" presStyleCnt="2">
        <dgm:presLayoutVars>
          <dgm:chMax val="1"/>
          <dgm:bulletEnabled val="1"/>
        </dgm:presLayoutVars>
      </dgm:prSet>
      <dgm:spPr/>
    </dgm:pt>
    <dgm:pt modelId="{F2C9E022-BF6C-4F06-B66A-0F5AB116FD6D}" type="pres">
      <dgm:prSet presAssocID="{F6703FD2-175C-4EBD-BF87-4DBD03C5313A}" presName="descendantText" presStyleLbl="alignAccFollowNode1" presStyleIdx="0" presStyleCnt="2">
        <dgm:presLayoutVars>
          <dgm:bulletEnabled val="1"/>
        </dgm:presLayoutVars>
      </dgm:prSet>
      <dgm:spPr/>
    </dgm:pt>
    <dgm:pt modelId="{72DF5A1E-CE8E-4ABB-B2A3-D1A83A378347}" type="pres">
      <dgm:prSet presAssocID="{A0038841-D259-495B-A723-614F81D25DAF}" presName="sp" presStyleCnt="0"/>
      <dgm:spPr/>
    </dgm:pt>
    <dgm:pt modelId="{D4A84762-7353-44A7-AB7A-F716B263DFD5}" type="pres">
      <dgm:prSet presAssocID="{25A203B0-BB68-49E7-B6C8-E92EB1B828DB}" presName="linNode" presStyleCnt="0"/>
      <dgm:spPr/>
    </dgm:pt>
    <dgm:pt modelId="{635C616D-8729-4A89-989D-C013DE3322BD}" type="pres">
      <dgm:prSet presAssocID="{25A203B0-BB68-49E7-B6C8-E92EB1B828DB}" presName="parentText" presStyleLbl="node1" presStyleIdx="1" presStyleCnt="2">
        <dgm:presLayoutVars>
          <dgm:chMax val="1"/>
          <dgm:bulletEnabled val="1"/>
        </dgm:presLayoutVars>
      </dgm:prSet>
      <dgm:spPr/>
    </dgm:pt>
    <dgm:pt modelId="{C5FD0422-A1B6-4521-B786-C8C1FB4010E5}" type="pres">
      <dgm:prSet presAssocID="{25A203B0-BB68-49E7-B6C8-E92EB1B828DB}" presName="descendantText" presStyleLbl="alignAccFollowNode1" presStyleIdx="1" presStyleCnt="2">
        <dgm:presLayoutVars>
          <dgm:bulletEnabled val="1"/>
        </dgm:presLayoutVars>
      </dgm:prSet>
      <dgm:spPr/>
    </dgm:pt>
  </dgm:ptLst>
  <dgm:cxnLst>
    <dgm:cxn modelId="{4E79A608-81EC-437C-A6CC-9ED4CF082E49}" type="presOf" srcId="{EF1DC92C-FFC9-4293-A1EE-472CC770C858}" destId="{F2C9E022-BF6C-4F06-B66A-0F5AB116FD6D}" srcOrd="0" destOrd="0" presId="urn:microsoft.com/office/officeart/2005/8/layout/vList5"/>
    <dgm:cxn modelId="{90B0AE14-3B31-4EC2-BFA7-2B80D0E22729}" type="presOf" srcId="{8DDAFA20-F245-46BC-B763-706293CC4D3A}" destId="{C5FD0422-A1B6-4521-B786-C8C1FB4010E5}" srcOrd="0" destOrd="0" presId="urn:microsoft.com/office/officeart/2005/8/layout/vList5"/>
    <dgm:cxn modelId="{B6ACA92D-8AE0-4ED3-ADE9-4767C7B050ED}" srcId="{F6703FD2-175C-4EBD-BF87-4DBD03C5313A}" destId="{EF1DC92C-FFC9-4293-A1EE-472CC770C858}" srcOrd="0" destOrd="0" parTransId="{F6B409B1-7FD7-4274-885B-D6EAE2006FDF}" sibTransId="{6849C775-F10D-4957-872D-35977CC735AB}"/>
    <dgm:cxn modelId="{94520B33-96EE-4B40-B662-D3D1E622D597}" srcId="{25A203B0-BB68-49E7-B6C8-E92EB1B828DB}" destId="{8DDAFA20-F245-46BC-B763-706293CC4D3A}" srcOrd="0" destOrd="0" parTransId="{573F85FB-0064-4C66-8ECC-6D7DFD5E7CC5}" sibTransId="{985A4DA5-4286-41C0-8267-01B4F32E71B1}"/>
    <dgm:cxn modelId="{85B72D4C-23D0-48B5-A57C-CCE474080592}" type="presOf" srcId="{25A203B0-BB68-49E7-B6C8-E92EB1B828DB}" destId="{635C616D-8729-4A89-989D-C013DE3322BD}" srcOrd="0" destOrd="0" presId="urn:microsoft.com/office/officeart/2005/8/layout/vList5"/>
    <dgm:cxn modelId="{1498B17E-E21A-497B-8225-495609E2B5DA}" type="presOf" srcId="{58A99EFA-2B45-4D50-B290-B45D3E3543B5}" destId="{64CDDE97-14C6-47AF-A6B8-B0B61F3CB448}" srcOrd="0" destOrd="0" presId="urn:microsoft.com/office/officeart/2005/8/layout/vList5"/>
    <dgm:cxn modelId="{5BE53886-2C46-450F-9AF3-09F35856D6CC}" srcId="{58A99EFA-2B45-4D50-B290-B45D3E3543B5}" destId="{F6703FD2-175C-4EBD-BF87-4DBD03C5313A}" srcOrd="0" destOrd="0" parTransId="{8749A1F0-6C42-4A34-87FC-3184EE5CA9EC}" sibTransId="{A0038841-D259-495B-A723-614F81D25DAF}"/>
    <dgm:cxn modelId="{68BDB98A-419E-4E70-B32D-E9E4EB1413BD}" srcId="{58A99EFA-2B45-4D50-B290-B45D3E3543B5}" destId="{25A203B0-BB68-49E7-B6C8-E92EB1B828DB}" srcOrd="1" destOrd="0" parTransId="{6DF3E3D7-0623-4AA7-B7ED-60BF7FD4B857}" sibTransId="{9AB5BA4C-B34E-4200-8346-39A475FBF616}"/>
    <dgm:cxn modelId="{088520D1-269A-4876-A725-98F7B6E5700D}" type="presOf" srcId="{F6703FD2-175C-4EBD-BF87-4DBD03C5313A}" destId="{490FD94D-8832-4A6D-9DBE-FBE26E4F2DCC}" srcOrd="0" destOrd="0" presId="urn:microsoft.com/office/officeart/2005/8/layout/vList5"/>
    <dgm:cxn modelId="{BAF1633F-8876-46D6-AB54-75354D5DADBA}" type="presParOf" srcId="{64CDDE97-14C6-47AF-A6B8-B0B61F3CB448}" destId="{B7B22209-6C3F-4B31-98D1-AE5C48AC6A2C}" srcOrd="0" destOrd="0" presId="urn:microsoft.com/office/officeart/2005/8/layout/vList5"/>
    <dgm:cxn modelId="{B8317329-1C9C-4886-B87D-531FBE347AE0}" type="presParOf" srcId="{B7B22209-6C3F-4B31-98D1-AE5C48AC6A2C}" destId="{490FD94D-8832-4A6D-9DBE-FBE26E4F2DCC}" srcOrd="0" destOrd="0" presId="urn:microsoft.com/office/officeart/2005/8/layout/vList5"/>
    <dgm:cxn modelId="{313DE3E3-2EFD-4706-9137-6EA256A07D2D}" type="presParOf" srcId="{B7B22209-6C3F-4B31-98D1-AE5C48AC6A2C}" destId="{F2C9E022-BF6C-4F06-B66A-0F5AB116FD6D}" srcOrd="1" destOrd="0" presId="urn:microsoft.com/office/officeart/2005/8/layout/vList5"/>
    <dgm:cxn modelId="{54957092-390E-4823-89EB-8DCDF1604FCC}" type="presParOf" srcId="{64CDDE97-14C6-47AF-A6B8-B0B61F3CB448}" destId="{72DF5A1E-CE8E-4ABB-B2A3-D1A83A378347}" srcOrd="1" destOrd="0" presId="urn:microsoft.com/office/officeart/2005/8/layout/vList5"/>
    <dgm:cxn modelId="{411A5118-3B3E-48E0-9558-7BDB1EF57F09}" type="presParOf" srcId="{64CDDE97-14C6-47AF-A6B8-B0B61F3CB448}" destId="{D4A84762-7353-44A7-AB7A-F716B263DFD5}" srcOrd="2" destOrd="0" presId="urn:microsoft.com/office/officeart/2005/8/layout/vList5"/>
    <dgm:cxn modelId="{7A274F16-30F2-4160-885F-DE090223E3F5}" type="presParOf" srcId="{D4A84762-7353-44A7-AB7A-F716B263DFD5}" destId="{635C616D-8729-4A89-989D-C013DE3322BD}" srcOrd="0" destOrd="0" presId="urn:microsoft.com/office/officeart/2005/8/layout/vList5"/>
    <dgm:cxn modelId="{29651CB0-8DD1-4925-B651-582DFC866A89}" type="presParOf" srcId="{D4A84762-7353-44A7-AB7A-F716B263DFD5}" destId="{C5FD0422-A1B6-4521-B786-C8C1FB4010E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6D821C-8C74-47AC-97E6-D43DC2E5A202}" type="doc">
      <dgm:prSet loTypeId="urn:microsoft.com/office/officeart/2018/5/layout/Centered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78525838-9AAC-4BCC-AEA9-5B39F9A796F4}">
      <dgm:prSet/>
      <dgm:spPr/>
      <dgm:t>
        <a:bodyPr/>
        <a:lstStyle/>
        <a:p>
          <a:pPr>
            <a:lnSpc>
              <a:spcPct val="100000"/>
            </a:lnSpc>
            <a:defRPr b="1"/>
          </a:pPr>
          <a:r>
            <a:rPr lang="en-US">
              <a:latin typeface="Segoe UI Light" panose="020B0502040204020203" pitchFamily="34" charset="0"/>
              <a:cs typeface="Segoe UI Light" panose="020B0502040204020203" pitchFamily="34" charset="0"/>
            </a:rPr>
            <a:t>Licensing</a:t>
          </a:r>
        </a:p>
      </dgm:t>
    </dgm:pt>
    <dgm:pt modelId="{9375D751-8A0F-48ED-87FE-AA14C3199DF6}" type="parTrans" cxnId="{E5C99063-DEE1-4ED6-BA85-0D0FAA2D3346}">
      <dgm:prSet/>
      <dgm:spPr/>
      <dgm:t>
        <a:bodyPr/>
        <a:lstStyle/>
        <a:p>
          <a:pPr algn="l"/>
          <a:endParaRPr lang="en-US">
            <a:latin typeface="Segoe UI Light" panose="020B0502040204020203" pitchFamily="34" charset="0"/>
            <a:cs typeface="Segoe UI Light" panose="020B0502040204020203" pitchFamily="34" charset="0"/>
          </a:endParaRPr>
        </a:p>
      </dgm:t>
    </dgm:pt>
    <dgm:pt modelId="{38519656-6502-4F87-A21B-2B156596BC33}" type="sibTrans" cxnId="{E5C99063-DEE1-4ED6-BA85-0D0FAA2D3346}">
      <dgm:prSet/>
      <dgm:spPr/>
      <dgm:t>
        <a:bodyPr/>
        <a:lstStyle/>
        <a:p>
          <a:endParaRPr lang="en-US">
            <a:latin typeface="Segoe UI Light" panose="020B0502040204020203" pitchFamily="34" charset="0"/>
            <a:cs typeface="Segoe UI Light" panose="020B0502040204020203" pitchFamily="34" charset="0"/>
          </a:endParaRPr>
        </a:p>
      </dgm:t>
    </dgm:pt>
    <dgm:pt modelId="{98A71C80-C048-4E25-A1D3-4E645EEFB8E7}">
      <dgm:prSet/>
      <dgm:spPr/>
      <dgm:t>
        <a:bodyPr/>
        <a:lstStyle/>
        <a:p>
          <a:pPr>
            <a:lnSpc>
              <a:spcPct val="100000"/>
            </a:lnSpc>
            <a:defRPr b="1"/>
          </a:pPr>
          <a:r>
            <a:rPr lang="en-US">
              <a:latin typeface="Segoe UI Light" panose="020B0502040204020203" pitchFamily="34" charset="0"/>
              <a:cs typeface="Segoe UI Light" panose="020B0502040204020203" pitchFamily="34" charset="0"/>
            </a:rPr>
            <a:t>Configuration Manager</a:t>
          </a:r>
        </a:p>
      </dgm:t>
    </dgm:pt>
    <dgm:pt modelId="{F8577A1C-08BD-4584-B7D8-5020CE3A77C5}" type="parTrans" cxnId="{A14949DA-CB7C-4BA5-8D65-96E1EEA87F7A}">
      <dgm:prSet/>
      <dgm:spPr/>
      <dgm:t>
        <a:bodyPr/>
        <a:lstStyle/>
        <a:p>
          <a:pPr algn="l"/>
          <a:endParaRPr lang="en-US">
            <a:latin typeface="Segoe UI Light" panose="020B0502040204020203" pitchFamily="34" charset="0"/>
            <a:cs typeface="Segoe UI Light" panose="020B0502040204020203" pitchFamily="34" charset="0"/>
          </a:endParaRPr>
        </a:p>
      </dgm:t>
    </dgm:pt>
    <dgm:pt modelId="{FC3CC488-AD92-4371-8346-6F9E6782D807}" type="sibTrans" cxnId="{A14949DA-CB7C-4BA5-8D65-96E1EEA87F7A}">
      <dgm:prSet/>
      <dgm:spPr/>
      <dgm:t>
        <a:bodyPr/>
        <a:lstStyle/>
        <a:p>
          <a:endParaRPr lang="en-US">
            <a:latin typeface="Segoe UI Light" panose="020B0502040204020203" pitchFamily="34" charset="0"/>
            <a:cs typeface="Segoe UI Light" panose="020B0502040204020203" pitchFamily="34" charset="0"/>
          </a:endParaRPr>
        </a:p>
      </dgm:t>
    </dgm:pt>
    <dgm:pt modelId="{ED50D992-7E43-4AE0-872F-09041880F79D}">
      <dgm:prSet/>
      <dgm:spPr/>
      <dgm:t>
        <a:bodyPr/>
        <a:lstStyle/>
        <a:p>
          <a:pPr>
            <a:lnSpc>
              <a:spcPct val="100000"/>
            </a:lnSpc>
            <a:defRPr b="1"/>
          </a:pPr>
          <a:r>
            <a:rPr lang="en-US" dirty="0">
              <a:latin typeface="Segoe UI Light" panose="020B0502040204020203" pitchFamily="34" charset="0"/>
              <a:cs typeface="Segoe UI Light" panose="020B0502040204020203" pitchFamily="34" charset="0"/>
            </a:rPr>
            <a:t>Azure Active Directory Premium</a:t>
          </a:r>
        </a:p>
      </dgm:t>
    </dgm:pt>
    <dgm:pt modelId="{2F6D0E64-642F-47C5-9A73-734022FAE496}" type="parTrans" cxnId="{1AF1D73E-DD1B-4F5D-8BE8-2E8BEC870C43}">
      <dgm:prSet/>
      <dgm:spPr/>
      <dgm:t>
        <a:bodyPr/>
        <a:lstStyle/>
        <a:p>
          <a:pPr algn="l"/>
          <a:endParaRPr lang="en-US">
            <a:latin typeface="Segoe UI Light" panose="020B0502040204020203" pitchFamily="34" charset="0"/>
            <a:cs typeface="Segoe UI Light" panose="020B0502040204020203" pitchFamily="34" charset="0"/>
          </a:endParaRPr>
        </a:p>
      </dgm:t>
    </dgm:pt>
    <dgm:pt modelId="{5A7A158F-2EBB-4F8E-A499-115299539D21}" type="sibTrans" cxnId="{1AF1D73E-DD1B-4F5D-8BE8-2E8BEC870C43}">
      <dgm:prSet/>
      <dgm:spPr/>
      <dgm:t>
        <a:bodyPr/>
        <a:lstStyle/>
        <a:p>
          <a:endParaRPr lang="en-US">
            <a:latin typeface="Segoe UI Light" panose="020B0502040204020203" pitchFamily="34" charset="0"/>
            <a:cs typeface="Segoe UI Light" panose="020B0502040204020203" pitchFamily="34" charset="0"/>
          </a:endParaRPr>
        </a:p>
      </dgm:t>
    </dgm:pt>
    <dgm:pt modelId="{658393C8-C2E3-4462-A5D8-99311CB47EDF}">
      <dgm:prSet/>
      <dgm:spPr/>
      <dgm:t>
        <a:bodyPr/>
        <a:lstStyle/>
        <a:p>
          <a:pPr>
            <a:lnSpc>
              <a:spcPct val="100000"/>
            </a:lnSpc>
            <a:defRPr b="1"/>
          </a:pPr>
          <a:r>
            <a:rPr lang="en-US">
              <a:latin typeface="Segoe UI Light" panose="020B0502040204020203" pitchFamily="34" charset="0"/>
              <a:cs typeface="Segoe UI Light" panose="020B0502040204020203" pitchFamily="34" charset="0"/>
            </a:rPr>
            <a:t>Microsoft Intune</a:t>
          </a:r>
        </a:p>
      </dgm:t>
    </dgm:pt>
    <dgm:pt modelId="{6D2BA124-879C-47F6-B1FE-32DCB35349DE}" type="parTrans" cxnId="{E01DA4D8-1A0F-470A-B499-7FF147639D54}">
      <dgm:prSet/>
      <dgm:spPr/>
      <dgm:t>
        <a:bodyPr/>
        <a:lstStyle/>
        <a:p>
          <a:pPr algn="l"/>
          <a:endParaRPr lang="en-US">
            <a:latin typeface="Segoe UI Light" panose="020B0502040204020203" pitchFamily="34" charset="0"/>
            <a:cs typeface="Segoe UI Light" panose="020B0502040204020203" pitchFamily="34" charset="0"/>
          </a:endParaRPr>
        </a:p>
      </dgm:t>
    </dgm:pt>
    <dgm:pt modelId="{55C29E02-826F-4D9B-BB5E-C6C097B96DE9}" type="sibTrans" cxnId="{E01DA4D8-1A0F-470A-B499-7FF147639D54}">
      <dgm:prSet/>
      <dgm:spPr/>
      <dgm:t>
        <a:bodyPr/>
        <a:lstStyle/>
        <a:p>
          <a:endParaRPr lang="en-US">
            <a:latin typeface="Segoe UI Light" panose="020B0502040204020203" pitchFamily="34" charset="0"/>
            <a:cs typeface="Segoe UI Light" panose="020B0502040204020203" pitchFamily="34" charset="0"/>
          </a:endParaRPr>
        </a:p>
      </dgm:t>
    </dgm:pt>
    <dgm:pt modelId="{94803F23-1BCF-42C3-BAF2-1C1DB8C177EA}">
      <dgm:prSet/>
      <dgm:spPr/>
      <dgm:t>
        <a:bodyPr/>
        <a:lstStyle/>
        <a:p>
          <a:pPr>
            <a:lnSpc>
              <a:spcPct val="100000"/>
            </a:lnSpc>
            <a:defRPr b="1"/>
          </a:pPr>
          <a:r>
            <a:rPr lang="en-US">
              <a:latin typeface="Segoe UI Light" panose="020B0502040204020203" pitchFamily="34" charset="0"/>
              <a:cs typeface="Segoe UI Light" panose="020B0502040204020203" pitchFamily="34" charset="0"/>
            </a:rPr>
            <a:t>Windows 10</a:t>
          </a:r>
        </a:p>
      </dgm:t>
    </dgm:pt>
    <dgm:pt modelId="{321DF226-3A46-4CA7-9B29-9481F0867451}" type="parTrans" cxnId="{7084C7C5-62B4-49F8-A95C-6A0E5B3013CE}">
      <dgm:prSet/>
      <dgm:spPr/>
      <dgm:t>
        <a:bodyPr/>
        <a:lstStyle/>
        <a:p>
          <a:pPr algn="l"/>
          <a:endParaRPr lang="en-US">
            <a:latin typeface="Segoe UI Light" panose="020B0502040204020203" pitchFamily="34" charset="0"/>
            <a:cs typeface="Segoe UI Light" panose="020B0502040204020203" pitchFamily="34" charset="0"/>
          </a:endParaRPr>
        </a:p>
      </dgm:t>
    </dgm:pt>
    <dgm:pt modelId="{685A39F9-7A62-4F2F-8603-1F1FBD2537BE}" type="sibTrans" cxnId="{7084C7C5-62B4-49F8-A95C-6A0E5B3013CE}">
      <dgm:prSet/>
      <dgm:spPr/>
      <dgm:t>
        <a:bodyPr/>
        <a:lstStyle/>
        <a:p>
          <a:endParaRPr lang="en-US">
            <a:latin typeface="Segoe UI Light" panose="020B0502040204020203" pitchFamily="34" charset="0"/>
            <a:cs typeface="Segoe UI Light" panose="020B0502040204020203" pitchFamily="34" charset="0"/>
          </a:endParaRPr>
        </a:p>
      </dgm:t>
    </dgm:pt>
    <dgm:pt modelId="{19E1A384-1017-4CDC-B7E7-8026C83D94AF}">
      <dgm:prSet/>
      <dgm:spPr/>
      <dgm:t>
        <a:bodyPr/>
        <a:lstStyle/>
        <a:p>
          <a:pPr>
            <a:lnSpc>
              <a:spcPct val="100000"/>
            </a:lnSpc>
          </a:pPr>
          <a:r>
            <a:rPr lang="en-US">
              <a:latin typeface="Segoe UI Light" panose="020B0502040204020203" pitchFamily="34" charset="0"/>
              <a:cs typeface="Segoe UI Light" panose="020B0502040204020203" pitchFamily="34" charset="0"/>
            </a:rPr>
            <a:t>Azure AD Premium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EMS/Intune</a:t>
          </a:r>
        </a:p>
      </dgm:t>
    </dgm:pt>
    <dgm:pt modelId="{94D8496D-294C-4ABB-8517-7772460CE722}" type="parTrans" cxnId="{62DD1CA1-F755-496B-9366-B526E0AEA9B9}">
      <dgm:prSet/>
      <dgm:spPr/>
      <dgm:t>
        <a:bodyPr/>
        <a:lstStyle/>
        <a:p>
          <a:pPr algn="l"/>
          <a:endParaRPr lang="en-US">
            <a:latin typeface="Segoe UI Light" panose="020B0502040204020203" pitchFamily="34" charset="0"/>
            <a:cs typeface="Segoe UI Light" panose="020B0502040204020203" pitchFamily="34" charset="0"/>
          </a:endParaRPr>
        </a:p>
      </dgm:t>
    </dgm:pt>
    <dgm:pt modelId="{EAB8BC6F-9B49-4D62-9872-33CB04F8D34F}" type="sibTrans" cxnId="{62DD1CA1-F755-496B-9366-B526E0AEA9B9}">
      <dgm:prSet/>
      <dgm:spPr/>
      <dgm:t>
        <a:bodyPr/>
        <a:lstStyle/>
        <a:p>
          <a:endParaRPr lang="en-US">
            <a:latin typeface="Segoe UI Light" panose="020B0502040204020203" pitchFamily="34" charset="0"/>
            <a:cs typeface="Segoe UI Light" panose="020B0502040204020203" pitchFamily="34" charset="0"/>
          </a:endParaRPr>
        </a:p>
      </dgm:t>
    </dgm:pt>
    <dgm:pt modelId="{418614C3-8E44-4F9B-A0F7-3CABB7E60500}">
      <dgm:prSet/>
      <dgm:spPr/>
      <dgm:t>
        <a:bodyPr/>
        <a:lstStyle/>
        <a:p>
          <a:pPr>
            <a:lnSpc>
              <a:spcPct val="100000"/>
            </a:lnSpc>
          </a:pPr>
          <a:r>
            <a:rPr lang="en-US">
              <a:latin typeface="Segoe UI Light" panose="020B0502040204020203" pitchFamily="34" charset="0"/>
              <a:cs typeface="Segoe UI Light" panose="020B0502040204020203" pitchFamily="34" charset="0"/>
            </a:rPr>
            <a:t>1710 or later</a:t>
          </a:r>
        </a:p>
      </dgm:t>
    </dgm:pt>
    <dgm:pt modelId="{1EAEC3AA-F683-4F0D-AAE2-82A51FCA4AC8}" type="parTrans" cxnId="{6AB02479-A30D-45A1-8E23-47B3CE1FCE61}">
      <dgm:prSet/>
      <dgm:spPr/>
      <dgm:t>
        <a:bodyPr/>
        <a:lstStyle/>
        <a:p>
          <a:pPr algn="l"/>
          <a:endParaRPr lang="en-US">
            <a:latin typeface="Segoe UI Light" panose="020B0502040204020203" pitchFamily="34" charset="0"/>
            <a:cs typeface="Segoe UI Light" panose="020B0502040204020203" pitchFamily="34" charset="0"/>
          </a:endParaRPr>
        </a:p>
      </dgm:t>
    </dgm:pt>
    <dgm:pt modelId="{9049AEB0-C547-4AE3-A64C-FC41F0CD1865}" type="sibTrans" cxnId="{6AB02479-A30D-45A1-8E23-47B3CE1FCE61}">
      <dgm:prSet/>
      <dgm:spPr/>
      <dgm:t>
        <a:bodyPr/>
        <a:lstStyle/>
        <a:p>
          <a:endParaRPr lang="en-US">
            <a:latin typeface="Segoe UI Light" panose="020B0502040204020203" pitchFamily="34" charset="0"/>
            <a:cs typeface="Segoe UI Light" panose="020B0502040204020203" pitchFamily="34" charset="0"/>
          </a:endParaRPr>
        </a:p>
      </dgm:t>
    </dgm:pt>
    <dgm:pt modelId="{7852CD0D-8BBD-4B0F-AD24-C8D527038C81}">
      <dgm:prSet/>
      <dgm:spPr/>
      <dgm:t>
        <a:bodyPr/>
        <a:lstStyle/>
        <a:p>
          <a:pPr>
            <a:lnSpc>
              <a:spcPct val="100000"/>
            </a:lnSpc>
          </a:pPr>
          <a:r>
            <a:rPr lang="en-US">
              <a:latin typeface="Segoe UI Light" panose="020B0502040204020203" pitchFamily="34" charset="0"/>
              <a:cs typeface="Segoe UI Light" panose="020B0502040204020203" pitchFamily="34" charset="0"/>
            </a:rPr>
            <a:t>MDM Autoenrollment enabled</a:t>
          </a:r>
        </a:p>
      </dgm:t>
    </dgm:pt>
    <dgm:pt modelId="{1DBC3524-998A-465E-AD0A-5B8B50B0D671}" type="parTrans" cxnId="{4CCD4EAF-08DB-4A76-94C1-6AA0A60BD21B}">
      <dgm:prSet/>
      <dgm:spPr/>
      <dgm:t>
        <a:bodyPr/>
        <a:lstStyle/>
        <a:p>
          <a:pPr algn="l"/>
          <a:endParaRPr lang="en-US">
            <a:latin typeface="Segoe UI Light" panose="020B0502040204020203" pitchFamily="34" charset="0"/>
            <a:cs typeface="Segoe UI Light" panose="020B0502040204020203" pitchFamily="34" charset="0"/>
          </a:endParaRPr>
        </a:p>
      </dgm:t>
    </dgm:pt>
    <dgm:pt modelId="{5757B998-DBDA-419C-9080-02F4B03459A8}" type="sibTrans" cxnId="{4CCD4EAF-08DB-4A76-94C1-6AA0A60BD21B}">
      <dgm:prSet/>
      <dgm:spPr/>
      <dgm:t>
        <a:bodyPr/>
        <a:lstStyle/>
        <a:p>
          <a:endParaRPr lang="en-US">
            <a:latin typeface="Segoe UI Light" panose="020B0502040204020203" pitchFamily="34" charset="0"/>
            <a:cs typeface="Segoe UI Light" panose="020B0502040204020203" pitchFamily="34" charset="0"/>
          </a:endParaRPr>
        </a:p>
      </dgm:t>
    </dgm:pt>
    <dgm:pt modelId="{D1CBC760-A570-4C79-B7B9-6C2004EEEE69}">
      <dgm:prSet/>
      <dgm:spPr/>
      <dgm:t>
        <a:bodyPr/>
        <a:lstStyle/>
        <a:p>
          <a:pPr>
            <a:lnSpc>
              <a:spcPct val="100000"/>
            </a:lnSpc>
          </a:pPr>
          <a:r>
            <a:rPr lang="en-US">
              <a:latin typeface="Segoe UI Light" panose="020B0502040204020203" pitchFamily="34" charset="0"/>
              <a:cs typeface="Segoe UI Light" panose="020B0502040204020203" pitchFamily="34" charset="0"/>
            </a:rPr>
            <a:t>MDM Authority set to Intune</a:t>
          </a:r>
        </a:p>
      </dgm:t>
    </dgm:pt>
    <dgm:pt modelId="{BA4FE81E-471E-4F43-A4EB-93C77F2560A5}" type="parTrans" cxnId="{6C17524F-FF3C-4DE1-97F0-135F76295747}">
      <dgm:prSet/>
      <dgm:spPr/>
      <dgm:t>
        <a:bodyPr/>
        <a:lstStyle/>
        <a:p>
          <a:pPr algn="l"/>
          <a:endParaRPr lang="en-US">
            <a:latin typeface="Segoe UI Light" panose="020B0502040204020203" pitchFamily="34" charset="0"/>
            <a:cs typeface="Segoe UI Light" panose="020B0502040204020203" pitchFamily="34" charset="0"/>
          </a:endParaRPr>
        </a:p>
      </dgm:t>
    </dgm:pt>
    <dgm:pt modelId="{9282E6FD-B7F3-47A0-A449-FEDCA5668C6C}" type="sibTrans" cxnId="{6C17524F-FF3C-4DE1-97F0-135F76295747}">
      <dgm:prSet/>
      <dgm:spPr/>
      <dgm:t>
        <a:bodyPr/>
        <a:lstStyle/>
        <a:p>
          <a:endParaRPr lang="en-US">
            <a:latin typeface="Segoe UI Light" panose="020B0502040204020203" pitchFamily="34" charset="0"/>
            <a:cs typeface="Segoe UI Light" panose="020B0502040204020203" pitchFamily="34" charset="0"/>
          </a:endParaRPr>
        </a:p>
      </dgm:t>
    </dgm:pt>
    <dgm:pt modelId="{A11482AF-2FEA-47A9-8EAB-FDA75CA421EC}">
      <dgm:prSet/>
      <dgm:spPr/>
      <dgm:t>
        <a:bodyPr/>
        <a:lstStyle/>
        <a:p>
          <a:pPr>
            <a:lnSpc>
              <a:spcPct val="100000"/>
            </a:lnSpc>
          </a:pPr>
          <a:r>
            <a:rPr lang="en-US">
              <a:latin typeface="Segoe UI Light" panose="020B0502040204020203" pitchFamily="34" charset="0"/>
              <a:cs typeface="Segoe UI Light" panose="020B0502040204020203" pitchFamily="34" charset="0"/>
            </a:rPr>
            <a:t>1709 or later</a:t>
          </a:r>
        </a:p>
      </dgm:t>
    </dgm:pt>
    <dgm:pt modelId="{D1C03C09-1B84-45C9-9B13-6C7798E14C6D}" type="parTrans" cxnId="{DFF3D1B8-E546-4086-AFB5-BC8E32B6245E}">
      <dgm:prSet/>
      <dgm:spPr/>
      <dgm:t>
        <a:bodyPr/>
        <a:lstStyle/>
        <a:p>
          <a:pPr algn="l"/>
          <a:endParaRPr lang="en-US">
            <a:latin typeface="Segoe UI Light" panose="020B0502040204020203" pitchFamily="34" charset="0"/>
            <a:cs typeface="Segoe UI Light" panose="020B0502040204020203" pitchFamily="34" charset="0"/>
          </a:endParaRPr>
        </a:p>
      </dgm:t>
    </dgm:pt>
    <dgm:pt modelId="{3ACEBA86-0D94-41D5-8F65-F1315D2AA77B}" type="sibTrans" cxnId="{DFF3D1B8-E546-4086-AFB5-BC8E32B6245E}">
      <dgm:prSet/>
      <dgm:spPr/>
      <dgm:t>
        <a:bodyPr/>
        <a:lstStyle/>
        <a:p>
          <a:endParaRPr lang="en-US">
            <a:latin typeface="Segoe UI Light" panose="020B0502040204020203" pitchFamily="34" charset="0"/>
            <a:cs typeface="Segoe UI Light" panose="020B0502040204020203" pitchFamily="34" charset="0"/>
          </a:endParaRPr>
        </a:p>
      </dgm:t>
    </dgm:pt>
    <dgm:pt modelId="{85966625-A59B-4F33-BD13-EC1B4B5A85AE}" type="pres">
      <dgm:prSet presAssocID="{5E6D821C-8C74-47AC-97E6-D43DC2E5A202}" presName="root" presStyleCnt="0">
        <dgm:presLayoutVars>
          <dgm:dir/>
          <dgm:resizeHandles val="exact"/>
        </dgm:presLayoutVars>
      </dgm:prSet>
      <dgm:spPr/>
    </dgm:pt>
    <dgm:pt modelId="{14CF21AB-63C1-4838-AC26-7138E49E77EE}" type="pres">
      <dgm:prSet presAssocID="{78525838-9AAC-4BCC-AEA9-5B39F9A796F4}" presName="compNode" presStyleCnt="0"/>
      <dgm:spPr/>
    </dgm:pt>
    <dgm:pt modelId="{8663C668-6DA9-44E5-B466-EDC4949C18FF}" type="pres">
      <dgm:prSet presAssocID="{78525838-9AAC-4BCC-AEA9-5B39F9A796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43EA61C5-7ED5-4EA8-A1E3-B438EF8D3FAF}" type="pres">
      <dgm:prSet presAssocID="{78525838-9AAC-4BCC-AEA9-5B39F9A796F4}" presName="iconSpace" presStyleCnt="0"/>
      <dgm:spPr/>
    </dgm:pt>
    <dgm:pt modelId="{AE0C388C-FD7A-494D-B71E-186F296AE795}" type="pres">
      <dgm:prSet presAssocID="{78525838-9AAC-4BCC-AEA9-5B39F9A796F4}" presName="parTx" presStyleLbl="revTx" presStyleIdx="0" presStyleCnt="10">
        <dgm:presLayoutVars>
          <dgm:chMax val="0"/>
          <dgm:chPref val="0"/>
        </dgm:presLayoutVars>
      </dgm:prSet>
      <dgm:spPr/>
    </dgm:pt>
    <dgm:pt modelId="{808B7C30-0238-422C-A9BD-F880DCAC1277}" type="pres">
      <dgm:prSet presAssocID="{78525838-9AAC-4BCC-AEA9-5B39F9A796F4}" presName="txSpace" presStyleCnt="0"/>
      <dgm:spPr/>
    </dgm:pt>
    <dgm:pt modelId="{24281EE6-ECB5-47AA-BC97-F6E276CB48E9}" type="pres">
      <dgm:prSet presAssocID="{78525838-9AAC-4BCC-AEA9-5B39F9A796F4}" presName="desTx" presStyleLbl="revTx" presStyleIdx="1" presStyleCnt="10">
        <dgm:presLayoutVars/>
      </dgm:prSet>
      <dgm:spPr/>
    </dgm:pt>
    <dgm:pt modelId="{0EF27F1A-4F9A-4E6B-B1D9-9EFB2B17AC7C}" type="pres">
      <dgm:prSet presAssocID="{38519656-6502-4F87-A21B-2B156596BC33}" presName="sibTrans" presStyleCnt="0"/>
      <dgm:spPr/>
    </dgm:pt>
    <dgm:pt modelId="{92C09607-D21B-4192-858E-8DBE4D106F35}" type="pres">
      <dgm:prSet presAssocID="{98A71C80-C048-4E25-A1D3-4E645EEFB8E7}" presName="compNode" presStyleCnt="0"/>
      <dgm:spPr/>
    </dgm:pt>
    <dgm:pt modelId="{B7854C72-3CDD-4295-A00F-9B0EF9DC7FFC}" type="pres">
      <dgm:prSet presAssocID="{98A71C80-C048-4E25-A1D3-4E645EEFB8E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6C3185B-F591-4B1B-8B34-D48A783D39B3}" type="pres">
      <dgm:prSet presAssocID="{98A71C80-C048-4E25-A1D3-4E645EEFB8E7}" presName="iconSpace" presStyleCnt="0"/>
      <dgm:spPr/>
    </dgm:pt>
    <dgm:pt modelId="{647AE6FA-D081-4668-8429-C620872AEF0E}" type="pres">
      <dgm:prSet presAssocID="{98A71C80-C048-4E25-A1D3-4E645EEFB8E7}" presName="parTx" presStyleLbl="revTx" presStyleIdx="2" presStyleCnt="10">
        <dgm:presLayoutVars>
          <dgm:chMax val="0"/>
          <dgm:chPref val="0"/>
        </dgm:presLayoutVars>
      </dgm:prSet>
      <dgm:spPr/>
    </dgm:pt>
    <dgm:pt modelId="{993E67C5-74FC-4CBE-9024-52365EF990DF}" type="pres">
      <dgm:prSet presAssocID="{98A71C80-C048-4E25-A1D3-4E645EEFB8E7}" presName="txSpace" presStyleCnt="0"/>
      <dgm:spPr/>
    </dgm:pt>
    <dgm:pt modelId="{6AF89374-38E0-4EE1-88DF-C94D4F100FE5}" type="pres">
      <dgm:prSet presAssocID="{98A71C80-C048-4E25-A1D3-4E645EEFB8E7}" presName="desTx" presStyleLbl="revTx" presStyleIdx="3" presStyleCnt="10">
        <dgm:presLayoutVars/>
      </dgm:prSet>
      <dgm:spPr/>
    </dgm:pt>
    <dgm:pt modelId="{15758D55-1090-4841-A884-0934AB4CF87B}" type="pres">
      <dgm:prSet presAssocID="{FC3CC488-AD92-4371-8346-6F9E6782D807}" presName="sibTrans" presStyleCnt="0"/>
      <dgm:spPr/>
    </dgm:pt>
    <dgm:pt modelId="{E7ABEED0-F460-4C79-BBBB-FC94BD356535}" type="pres">
      <dgm:prSet presAssocID="{ED50D992-7E43-4AE0-872F-09041880F79D}" presName="compNode" presStyleCnt="0"/>
      <dgm:spPr/>
    </dgm:pt>
    <dgm:pt modelId="{DDC83C63-969B-4DDC-A4B8-7FA1DAC72636}" type="pres">
      <dgm:prSet presAssocID="{ED50D992-7E43-4AE0-872F-09041880F79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B62F68C0-56A8-4CB3-BFD3-2801A86F1220}" type="pres">
      <dgm:prSet presAssocID="{ED50D992-7E43-4AE0-872F-09041880F79D}" presName="iconSpace" presStyleCnt="0"/>
      <dgm:spPr/>
    </dgm:pt>
    <dgm:pt modelId="{922C39C2-FB1E-4B10-B55E-34025E65200D}" type="pres">
      <dgm:prSet presAssocID="{ED50D992-7E43-4AE0-872F-09041880F79D}" presName="parTx" presStyleLbl="revTx" presStyleIdx="4" presStyleCnt="10">
        <dgm:presLayoutVars>
          <dgm:chMax val="0"/>
          <dgm:chPref val="0"/>
        </dgm:presLayoutVars>
      </dgm:prSet>
      <dgm:spPr/>
    </dgm:pt>
    <dgm:pt modelId="{F9CE0CD1-D184-4184-A907-DFD683007D29}" type="pres">
      <dgm:prSet presAssocID="{ED50D992-7E43-4AE0-872F-09041880F79D}" presName="txSpace" presStyleCnt="0"/>
      <dgm:spPr/>
    </dgm:pt>
    <dgm:pt modelId="{553F6D84-E72F-44AF-ABCA-B2E5A66C1855}" type="pres">
      <dgm:prSet presAssocID="{ED50D992-7E43-4AE0-872F-09041880F79D}" presName="desTx" presStyleLbl="revTx" presStyleIdx="5" presStyleCnt="10">
        <dgm:presLayoutVars/>
      </dgm:prSet>
      <dgm:spPr/>
    </dgm:pt>
    <dgm:pt modelId="{EA29196E-945A-4A61-B0B5-524A66737E9F}" type="pres">
      <dgm:prSet presAssocID="{5A7A158F-2EBB-4F8E-A499-115299539D21}" presName="sibTrans" presStyleCnt="0"/>
      <dgm:spPr/>
    </dgm:pt>
    <dgm:pt modelId="{E7811F28-D7F8-4A20-BF52-36A6D2180AF9}" type="pres">
      <dgm:prSet presAssocID="{658393C8-C2E3-4462-A5D8-99311CB47EDF}" presName="compNode" presStyleCnt="0"/>
      <dgm:spPr/>
    </dgm:pt>
    <dgm:pt modelId="{1369C983-3BAA-4D67-A848-8E1C03831393}" type="pres">
      <dgm:prSet presAssocID="{658393C8-C2E3-4462-A5D8-99311CB47E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18553D3F-0821-4B01-802E-88A7A97F3D7D}" type="pres">
      <dgm:prSet presAssocID="{658393C8-C2E3-4462-A5D8-99311CB47EDF}" presName="iconSpace" presStyleCnt="0"/>
      <dgm:spPr/>
    </dgm:pt>
    <dgm:pt modelId="{57C73594-12F2-4445-B269-AF1ED591C32F}" type="pres">
      <dgm:prSet presAssocID="{658393C8-C2E3-4462-A5D8-99311CB47EDF}" presName="parTx" presStyleLbl="revTx" presStyleIdx="6" presStyleCnt="10">
        <dgm:presLayoutVars>
          <dgm:chMax val="0"/>
          <dgm:chPref val="0"/>
        </dgm:presLayoutVars>
      </dgm:prSet>
      <dgm:spPr/>
    </dgm:pt>
    <dgm:pt modelId="{E326BB0B-144C-46D2-A0F6-59B37E6EDE00}" type="pres">
      <dgm:prSet presAssocID="{658393C8-C2E3-4462-A5D8-99311CB47EDF}" presName="txSpace" presStyleCnt="0"/>
      <dgm:spPr/>
    </dgm:pt>
    <dgm:pt modelId="{09DC460B-CA5E-46E6-94B7-362BF53C7BD4}" type="pres">
      <dgm:prSet presAssocID="{658393C8-C2E3-4462-A5D8-99311CB47EDF}" presName="desTx" presStyleLbl="revTx" presStyleIdx="7" presStyleCnt="10">
        <dgm:presLayoutVars/>
      </dgm:prSet>
      <dgm:spPr/>
    </dgm:pt>
    <dgm:pt modelId="{ACCFEF3A-4AEF-46CE-A586-B07E30360309}" type="pres">
      <dgm:prSet presAssocID="{55C29E02-826F-4D9B-BB5E-C6C097B96DE9}" presName="sibTrans" presStyleCnt="0"/>
      <dgm:spPr/>
    </dgm:pt>
    <dgm:pt modelId="{51585184-4D53-46BE-92A3-28807CC83A94}" type="pres">
      <dgm:prSet presAssocID="{94803F23-1BCF-42C3-BAF2-1C1DB8C177EA}" presName="compNode" presStyleCnt="0"/>
      <dgm:spPr/>
    </dgm:pt>
    <dgm:pt modelId="{C7F3034C-9DC7-416E-86EE-834EAC4D1439}" type="pres">
      <dgm:prSet presAssocID="{94803F23-1BCF-42C3-BAF2-1C1DB8C177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a:ext>
      </dgm:extLst>
    </dgm:pt>
    <dgm:pt modelId="{27F224E6-C4AE-46AE-9EA0-02226063A36F}" type="pres">
      <dgm:prSet presAssocID="{94803F23-1BCF-42C3-BAF2-1C1DB8C177EA}" presName="iconSpace" presStyleCnt="0"/>
      <dgm:spPr/>
    </dgm:pt>
    <dgm:pt modelId="{5B1D1D91-8746-4465-B395-7FDF9CD0AC51}" type="pres">
      <dgm:prSet presAssocID="{94803F23-1BCF-42C3-BAF2-1C1DB8C177EA}" presName="parTx" presStyleLbl="revTx" presStyleIdx="8" presStyleCnt="10">
        <dgm:presLayoutVars>
          <dgm:chMax val="0"/>
          <dgm:chPref val="0"/>
        </dgm:presLayoutVars>
      </dgm:prSet>
      <dgm:spPr/>
    </dgm:pt>
    <dgm:pt modelId="{F55B20D7-7FB9-4726-97E7-941A6A767CB8}" type="pres">
      <dgm:prSet presAssocID="{94803F23-1BCF-42C3-BAF2-1C1DB8C177EA}" presName="txSpace" presStyleCnt="0"/>
      <dgm:spPr/>
    </dgm:pt>
    <dgm:pt modelId="{2E16F994-7358-42FE-9F91-E5B76B48A1DB}" type="pres">
      <dgm:prSet presAssocID="{94803F23-1BCF-42C3-BAF2-1C1DB8C177EA}" presName="desTx" presStyleLbl="revTx" presStyleIdx="9" presStyleCnt="10">
        <dgm:presLayoutVars/>
      </dgm:prSet>
      <dgm:spPr/>
    </dgm:pt>
  </dgm:ptLst>
  <dgm:cxnLst>
    <dgm:cxn modelId="{FDA81C13-3826-439B-8F2E-2871EDE0963D}" type="presOf" srcId="{5E6D821C-8C74-47AC-97E6-D43DC2E5A202}" destId="{85966625-A59B-4F33-BD13-EC1B4B5A85AE}" srcOrd="0" destOrd="0" presId="urn:microsoft.com/office/officeart/2018/5/layout/CenteredIconLabelDescriptionList"/>
    <dgm:cxn modelId="{1AF1D73E-DD1B-4F5D-8BE8-2E8BEC870C43}" srcId="{5E6D821C-8C74-47AC-97E6-D43DC2E5A202}" destId="{ED50D992-7E43-4AE0-872F-09041880F79D}" srcOrd="2" destOrd="0" parTransId="{2F6D0E64-642F-47C5-9A73-734022FAE496}" sibTransId="{5A7A158F-2EBB-4F8E-A499-115299539D21}"/>
    <dgm:cxn modelId="{7675675C-8E1C-488F-9F17-0CDC58DD3C55}" type="presOf" srcId="{418614C3-8E44-4F9B-A0F7-3CABB7E60500}" destId="{6AF89374-38E0-4EE1-88DF-C94D4F100FE5}" srcOrd="0" destOrd="0" presId="urn:microsoft.com/office/officeart/2018/5/layout/CenteredIconLabelDescriptionList"/>
    <dgm:cxn modelId="{E5C99063-DEE1-4ED6-BA85-0D0FAA2D3346}" srcId="{5E6D821C-8C74-47AC-97E6-D43DC2E5A202}" destId="{78525838-9AAC-4BCC-AEA9-5B39F9A796F4}" srcOrd="0" destOrd="0" parTransId="{9375D751-8A0F-48ED-87FE-AA14C3199DF6}" sibTransId="{38519656-6502-4F87-A21B-2B156596BC33}"/>
    <dgm:cxn modelId="{6C17524F-FF3C-4DE1-97F0-135F76295747}" srcId="{658393C8-C2E3-4462-A5D8-99311CB47EDF}" destId="{D1CBC760-A570-4C79-B7B9-6C2004EEEE69}" srcOrd="0" destOrd="0" parTransId="{BA4FE81E-471E-4F43-A4EB-93C77F2560A5}" sibTransId="{9282E6FD-B7F3-47A0-A449-FEDCA5668C6C}"/>
    <dgm:cxn modelId="{6AB02479-A30D-45A1-8E23-47B3CE1FCE61}" srcId="{98A71C80-C048-4E25-A1D3-4E645EEFB8E7}" destId="{418614C3-8E44-4F9B-A0F7-3CABB7E60500}" srcOrd="0" destOrd="0" parTransId="{1EAEC3AA-F683-4F0D-AAE2-82A51FCA4AC8}" sibTransId="{9049AEB0-C547-4AE3-A64C-FC41F0CD1865}"/>
    <dgm:cxn modelId="{BEB4CD8F-F0A7-4DFF-89E5-1617EEE54912}" type="presOf" srcId="{658393C8-C2E3-4462-A5D8-99311CB47EDF}" destId="{57C73594-12F2-4445-B269-AF1ED591C32F}" srcOrd="0" destOrd="0" presId="urn:microsoft.com/office/officeart/2018/5/layout/CenteredIconLabelDescriptionList"/>
    <dgm:cxn modelId="{62DD1CA1-F755-496B-9366-B526E0AEA9B9}" srcId="{78525838-9AAC-4BCC-AEA9-5B39F9A796F4}" destId="{19E1A384-1017-4CDC-B7E7-8026C83D94AF}" srcOrd="0" destOrd="0" parTransId="{94D8496D-294C-4ABB-8517-7772460CE722}" sibTransId="{EAB8BC6F-9B49-4D62-9872-33CB04F8D34F}"/>
    <dgm:cxn modelId="{D97F71A7-4BA7-4F66-AB8F-7E28EF0939E0}" type="presOf" srcId="{A11482AF-2FEA-47A9-8EAB-FDA75CA421EC}" destId="{2E16F994-7358-42FE-9F91-E5B76B48A1DB}" srcOrd="0" destOrd="0" presId="urn:microsoft.com/office/officeart/2018/5/layout/CenteredIconLabelDescriptionList"/>
    <dgm:cxn modelId="{09ED31AE-9798-4567-8678-18ECC74EDC61}" type="presOf" srcId="{94803F23-1BCF-42C3-BAF2-1C1DB8C177EA}" destId="{5B1D1D91-8746-4465-B395-7FDF9CD0AC51}" srcOrd="0" destOrd="0" presId="urn:microsoft.com/office/officeart/2018/5/layout/CenteredIconLabelDescriptionList"/>
    <dgm:cxn modelId="{4CCD4EAF-08DB-4A76-94C1-6AA0A60BD21B}" srcId="{ED50D992-7E43-4AE0-872F-09041880F79D}" destId="{7852CD0D-8BBD-4B0F-AD24-C8D527038C81}" srcOrd="0" destOrd="0" parTransId="{1DBC3524-998A-465E-AD0A-5B8B50B0D671}" sibTransId="{5757B998-DBDA-419C-9080-02F4B03459A8}"/>
    <dgm:cxn modelId="{D77792B5-55E1-4EE9-829A-E287A8A2D83A}" type="presOf" srcId="{19E1A384-1017-4CDC-B7E7-8026C83D94AF}" destId="{24281EE6-ECB5-47AA-BC97-F6E276CB48E9}" srcOrd="0" destOrd="0" presId="urn:microsoft.com/office/officeart/2018/5/layout/CenteredIconLabelDescriptionList"/>
    <dgm:cxn modelId="{DFF3D1B8-E546-4086-AFB5-BC8E32B6245E}" srcId="{94803F23-1BCF-42C3-BAF2-1C1DB8C177EA}" destId="{A11482AF-2FEA-47A9-8EAB-FDA75CA421EC}" srcOrd="0" destOrd="0" parTransId="{D1C03C09-1B84-45C9-9B13-6C7798E14C6D}" sibTransId="{3ACEBA86-0D94-41D5-8F65-F1315D2AA77B}"/>
    <dgm:cxn modelId="{7084C7C5-62B4-49F8-A95C-6A0E5B3013CE}" srcId="{5E6D821C-8C74-47AC-97E6-D43DC2E5A202}" destId="{94803F23-1BCF-42C3-BAF2-1C1DB8C177EA}" srcOrd="4" destOrd="0" parTransId="{321DF226-3A46-4CA7-9B29-9481F0867451}" sibTransId="{685A39F9-7A62-4F2F-8603-1F1FBD2537BE}"/>
    <dgm:cxn modelId="{3946E9C8-36D8-467D-B937-BC1C6D5E25BE}" type="presOf" srcId="{7852CD0D-8BBD-4B0F-AD24-C8D527038C81}" destId="{553F6D84-E72F-44AF-ABCA-B2E5A66C1855}" srcOrd="0" destOrd="0" presId="urn:microsoft.com/office/officeart/2018/5/layout/CenteredIconLabelDescriptionList"/>
    <dgm:cxn modelId="{5DD3E4D2-2082-4059-BD30-94A77A802AC4}" type="presOf" srcId="{98A71C80-C048-4E25-A1D3-4E645EEFB8E7}" destId="{647AE6FA-D081-4668-8429-C620872AEF0E}" srcOrd="0" destOrd="0" presId="urn:microsoft.com/office/officeart/2018/5/layout/CenteredIconLabelDescriptionList"/>
    <dgm:cxn modelId="{E01DA4D8-1A0F-470A-B499-7FF147639D54}" srcId="{5E6D821C-8C74-47AC-97E6-D43DC2E5A202}" destId="{658393C8-C2E3-4462-A5D8-99311CB47EDF}" srcOrd="3" destOrd="0" parTransId="{6D2BA124-879C-47F6-B1FE-32DCB35349DE}" sibTransId="{55C29E02-826F-4D9B-BB5E-C6C097B96DE9}"/>
    <dgm:cxn modelId="{A14949DA-CB7C-4BA5-8D65-96E1EEA87F7A}" srcId="{5E6D821C-8C74-47AC-97E6-D43DC2E5A202}" destId="{98A71C80-C048-4E25-A1D3-4E645EEFB8E7}" srcOrd="1" destOrd="0" parTransId="{F8577A1C-08BD-4584-B7D8-5020CE3A77C5}" sibTransId="{FC3CC488-AD92-4371-8346-6F9E6782D807}"/>
    <dgm:cxn modelId="{91D0C3DC-475D-448B-B406-67FAF0D92FEF}" type="presOf" srcId="{78525838-9AAC-4BCC-AEA9-5B39F9A796F4}" destId="{AE0C388C-FD7A-494D-B71E-186F296AE795}" srcOrd="0" destOrd="0" presId="urn:microsoft.com/office/officeart/2018/5/layout/CenteredIconLabelDescriptionList"/>
    <dgm:cxn modelId="{3B21C5DE-8AFA-4BAB-8C24-1E3651782FEA}" type="presOf" srcId="{D1CBC760-A570-4C79-B7B9-6C2004EEEE69}" destId="{09DC460B-CA5E-46E6-94B7-362BF53C7BD4}" srcOrd="0" destOrd="0" presId="urn:microsoft.com/office/officeart/2018/5/layout/CenteredIconLabelDescriptionList"/>
    <dgm:cxn modelId="{A47452F7-73E3-4019-BE11-3A36C4112B58}" type="presOf" srcId="{ED50D992-7E43-4AE0-872F-09041880F79D}" destId="{922C39C2-FB1E-4B10-B55E-34025E65200D}" srcOrd="0" destOrd="0" presId="urn:microsoft.com/office/officeart/2018/5/layout/CenteredIconLabelDescriptionList"/>
    <dgm:cxn modelId="{5CEE7907-1547-4C43-B4A7-626FE5D8BA4A}" type="presParOf" srcId="{85966625-A59B-4F33-BD13-EC1B4B5A85AE}" destId="{14CF21AB-63C1-4838-AC26-7138E49E77EE}" srcOrd="0" destOrd="0" presId="urn:microsoft.com/office/officeart/2018/5/layout/CenteredIconLabelDescriptionList"/>
    <dgm:cxn modelId="{7BC2DA9C-03EF-485B-A196-D64D63D0AC40}" type="presParOf" srcId="{14CF21AB-63C1-4838-AC26-7138E49E77EE}" destId="{8663C668-6DA9-44E5-B466-EDC4949C18FF}" srcOrd="0" destOrd="0" presId="urn:microsoft.com/office/officeart/2018/5/layout/CenteredIconLabelDescriptionList"/>
    <dgm:cxn modelId="{FFFC8EB6-56AF-427B-AFB0-0C93F2ED488F}" type="presParOf" srcId="{14CF21AB-63C1-4838-AC26-7138E49E77EE}" destId="{43EA61C5-7ED5-4EA8-A1E3-B438EF8D3FAF}" srcOrd="1" destOrd="0" presId="urn:microsoft.com/office/officeart/2018/5/layout/CenteredIconLabelDescriptionList"/>
    <dgm:cxn modelId="{8AD5855D-064F-432A-9D20-0A54AA53AA25}" type="presParOf" srcId="{14CF21AB-63C1-4838-AC26-7138E49E77EE}" destId="{AE0C388C-FD7A-494D-B71E-186F296AE795}" srcOrd="2" destOrd="0" presId="urn:microsoft.com/office/officeart/2018/5/layout/CenteredIconLabelDescriptionList"/>
    <dgm:cxn modelId="{3B2B95BA-B601-4EFB-9393-DC7D0C94C572}" type="presParOf" srcId="{14CF21AB-63C1-4838-AC26-7138E49E77EE}" destId="{808B7C30-0238-422C-A9BD-F880DCAC1277}" srcOrd="3" destOrd="0" presId="urn:microsoft.com/office/officeart/2018/5/layout/CenteredIconLabelDescriptionList"/>
    <dgm:cxn modelId="{ADFEE267-6A18-49AE-B61B-7D26B80C5CCC}" type="presParOf" srcId="{14CF21AB-63C1-4838-AC26-7138E49E77EE}" destId="{24281EE6-ECB5-47AA-BC97-F6E276CB48E9}" srcOrd="4" destOrd="0" presId="urn:microsoft.com/office/officeart/2018/5/layout/CenteredIconLabelDescriptionList"/>
    <dgm:cxn modelId="{D8EC571D-F95D-40F1-96C0-AB0B6391627F}" type="presParOf" srcId="{85966625-A59B-4F33-BD13-EC1B4B5A85AE}" destId="{0EF27F1A-4F9A-4E6B-B1D9-9EFB2B17AC7C}" srcOrd="1" destOrd="0" presId="urn:microsoft.com/office/officeart/2018/5/layout/CenteredIconLabelDescriptionList"/>
    <dgm:cxn modelId="{3F42C017-43C3-4C44-92B3-C83CA993CBB9}" type="presParOf" srcId="{85966625-A59B-4F33-BD13-EC1B4B5A85AE}" destId="{92C09607-D21B-4192-858E-8DBE4D106F35}" srcOrd="2" destOrd="0" presId="urn:microsoft.com/office/officeart/2018/5/layout/CenteredIconLabelDescriptionList"/>
    <dgm:cxn modelId="{D6DD02E5-7C95-4F6D-ABD2-03AD60269F99}" type="presParOf" srcId="{92C09607-D21B-4192-858E-8DBE4D106F35}" destId="{B7854C72-3CDD-4295-A00F-9B0EF9DC7FFC}" srcOrd="0" destOrd="0" presId="urn:microsoft.com/office/officeart/2018/5/layout/CenteredIconLabelDescriptionList"/>
    <dgm:cxn modelId="{12F7D41F-F8E2-4979-B925-BC09E1627C4E}" type="presParOf" srcId="{92C09607-D21B-4192-858E-8DBE4D106F35}" destId="{B6C3185B-F591-4B1B-8B34-D48A783D39B3}" srcOrd="1" destOrd="0" presId="urn:microsoft.com/office/officeart/2018/5/layout/CenteredIconLabelDescriptionList"/>
    <dgm:cxn modelId="{6A7748E9-9E82-43CC-BAD0-E0CC9B93583F}" type="presParOf" srcId="{92C09607-D21B-4192-858E-8DBE4D106F35}" destId="{647AE6FA-D081-4668-8429-C620872AEF0E}" srcOrd="2" destOrd="0" presId="urn:microsoft.com/office/officeart/2018/5/layout/CenteredIconLabelDescriptionList"/>
    <dgm:cxn modelId="{412E7DDC-729A-4C25-9947-644EBBDF6EE3}" type="presParOf" srcId="{92C09607-D21B-4192-858E-8DBE4D106F35}" destId="{993E67C5-74FC-4CBE-9024-52365EF990DF}" srcOrd="3" destOrd="0" presId="urn:microsoft.com/office/officeart/2018/5/layout/CenteredIconLabelDescriptionList"/>
    <dgm:cxn modelId="{EE89C0C6-E53A-48A6-A94C-0408D7E0B502}" type="presParOf" srcId="{92C09607-D21B-4192-858E-8DBE4D106F35}" destId="{6AF89374-38E0-4EE1-88DF-C94D4F100FE5}" srcOrd="4" destOrd="0" presId="urn:microsoft.com/office/officeart/2018/5/layout/CenteredIconLabelDescriptionList"/>
    <dgm:cxn modelId="{A162F520-2365-46B6-B9F8-D1FBE50A4BCF}" type="presParOf" srcId="{85966625-A59B-4F33-BD13-EC1B4B5A85AE}" destId="{15758D55-1090-4841-A884-0934AB4CF87B}" srcOrd="3" destOrd="0" presId="urn:microsoft.com/office/officeart/2018/5/layout/CenteredIconLabelDescriptionList"/>
    <dgm:cxn modelId="{2845C60F-4D5F-4D7F-9861-E7BEC0C46B0E}" type="presParOf" srcId="{85966625-A59B-4F33-BD13-EC1B4B5A85AE}" destId="{E7ABEED0-F460-4C79-BBBB-FC94BD356535}" srcOrd="4" destOrd="0" presId="urn:microsoft.com/office/officeart/2018/5/layout/CenteredIconLabelDescriptionList"/>
    <dgm:cxn modelId="{DCE2E06A-68A6-45EE-BD06-B06CB5F47C5B}" type="presParOf" srcId="{E7ABEED0-F460-4C79-BBBB-FC94BD356535}" destId="{DDC83C63-969B-4DDC-A4B8-7FA1DAC72636}" srcOrd="0" destOrd="0" presId="urn:microsoft.com/office/officeart/2018/5/layout/CenteredIconLabelDescriptionList"/>
    <dgm:cxn modelId="{1936B850-1B2A-4F7E-A9EC-0CE012C4D85E}" type="presParOf" srcId="{E7ABEED0-F460-4C79-BBBB-FC94BD356535}" destId="{B62F68C0-56A8-4CB3-BFD3-2801A86F1220}" srcOrd="1" destOrd="0" presId="urn:microsoft.com/office/officeart/2018/5/layout/CenteredIconLabelDescriptionList"/>
    <dgm:cxn modelId="{64FDC02A-7ACE-43BB-BE3F-E6481AD6593C}" type="presParOf" srcId="{E7ABEED0-F460-4C79-BBBB-FC94BD356535}" destId="{922C39C2-FB1E-4B10-B55E-34025E65200D}" srcOrd="2" destOrd="0" presId="urn:microsoft.com/office/officeart/2018/5/layout/CenteredIconLabelDescriptionList"/>
    <dgm:cxn modelId="{EBC75503-8FB5-4AEB-891C-28A493B35B4C}" type="presParOf" srcId="{E7ABEED0-F460-4C79-BBBB-FC94BD356535}" destId="{F9CE0CD1-D184-4184-A907-DFD683007D29}" srcOrd="3" destOrd="0" presId="urn:microsoft.com/office/officeart/2018/5/layout/CenteredIconLabelDescriptionList"/>
    <dgm:cxn modelId="{A2202E55-15B7-491B-9D3E-7908E776518F}" type="presParOf" srcId="{E7ABEED0-F460-4C79-BBBB-FC94BD356535}" destId="{553F6D84-E72F-44AF-ABCA-B2E5A66C1855}" srcOrd="4" destOrd="0" presId="urn:microsoft.com/office/officeart/2018/5/layout/CenteredIconLabelDescriptionList"/>
    <dgm:cxn modelId="{B700B69F-BE3B-48B1-A48E-38EF4F134824}" type="presParOf" srcId="{85966625-A59B-4F33-BD13-EC1B4B5A85AE}" destId="{EA29196E-945A-4A61-B0B5-524A66737E9F}" srcOrd="5" destOrd="0" presId="urn:microsoft.com/office/officeart/2018/5/layout/CenteredIconLabelDescriptionList"/>
    <dgm:cxn modelId="{0A88FC60-F394-4817-80FD-763BAFE6EBEC}" type="presParOf" srcId="{85966625-A59B-4F33-BD13-EC1B4B5A85AE}" destId="{E7811F28-D7F8-4A20-BF52-36A6D2180AF9}" srcOrd="6" destOrd="0" presId="urn:microsoft.com/office/officeart/2018/5/layout/CenteredIconLabelDescriptionList"/>
    <dgm:cxn modelId="{6AD1D266-1350-4FDD-BDDA-76CB4BA52CA7}" type="presParOf" srcId="{E7811F28-D7F8-4A20-BF52-36A6D2180AF9}" destId="{1369C983-3BAA-4D67-A848-8E1C03831393}" srcOrd="0" destOrd="0" presId="urn:microsoft.com/office/officeart/2018/5/layout/CenteredIconLabelDescriptionList"/>
    <dgm:cxn modelId="{7B1208CE-6B67-4AD4-8E9E-150B61A61336}" type="presParOf" srcId="{E7811F28-D7F8-4A20-BF52-36A6D2180AF9}" destId="{18553D3F-0821-4B01-802E-88A7A97F3D7D}" srcOrd="1" destOrd="0" presId="urn:microsoft.com/office/officeart/2018/5/layout/CenteredIconLabelDescriptionList"/>
    <dgm:cxn modelId="{2974B73D-6588-4974-99ED-4349E933CBB3}" type="presParOf" srcId="{E7811F28-D7F8-4A20-BF52-36A6D2180AF9}" destId="{57C73594-12F2-4445-B269-AF1ED591C32F}" srcOrd="2" destOrd="0" presId="urn:microsoft.com/office/officeart/2018/5/layout/CenteredIconLabelDescriptionList"/>
    <dgm:cxn modelId="{561462D5-35E5-4E7A-8480-F8500A7746E6}" type="presParOf" srcId="{E7811F28-D7F8-4A20-BF52-36A6D2180AF9}" destId="{E326BB0B-144C-46D2-A0F6-59B37E6EDE00}" srcOrd="3" destOrd="0" presId="urn:microsoft.com/office/officeart/2018/5/layout/CenteredIconLabelDescriptionList"/>
    <dgm:cxn modelId="{924BA55E-E88B-4325-9EF4-ACA73A410F10}" type="presParOf" srcId="{E7811F28-D7F8-4A20-BF52-36A6D2180AF9}" destId="{09DC460B-CA5E-46E6-94B7-362BF53C7BD4}" srcOrd="4" destOrd="0" presId="urn:microsoft.com/office/officeart/2018/5/layout/CenteredIconLabelDescriptionList"/>
    <dgm:cxn modelId="{D740DD82-C33C-4711-997F-B21244BB6983}" type="presParOf" srcId="{85966625-A59B-4F33-BD13-EC1B4B5A85AE}" destId="{ACCFEF3A-4AEF-46CE-A586-B07E30360309}" srcOrd="7" destOrd="0" presId="urn:microsoft.com/office/officeart/2018/5/layout/CenteredIconLabelDescriptionList"/>
    <dgm:cxn modelId="{D879BE29-86F5-4D51-8E76-22CEFEF4A89A}" type="presParOf" srcId="{85966625-A59B-4F33-BD13-EC1B4B5A85AE}" destId="{51585184-4D53-46BE-92A3-28807CC83A94}" srcOrd="8" destOrd="0" presId="urn:microsoft.com/office/officeart/2018/5/layout/CenteredIconLabelDescriptionList"/>
    <dgm:cxn modelId="{6D7512A1-5903-4925-94A8-647217933099}" type="presParOf" srcId="{51585184-4D53-46BE-92A3-28807CC83A94}" destId="{C7F3034C-9DC7-416E-86EE-834EAC4D1439}" srcOrd="0" destOrd="0" presId="urn:microsoft.com/office/officeart/2018/5/layout/CenteredIconLabelDescriptionList"/>
    <dgm:cxn modelId="{85747B87-B5B3-48F6-AC68-FD593095FBE5}" type="presParOf" srcId="{51585184-4D53-46BE-92A3-28807CC83A94}" destId="{27F224E6-C4AE-46AE-9EA0-02226063A36F}" srcOrd="1" destOrd="0" presId="urn:microsoft.com/office/officeart/2018/5/layout/CenteredIconLabelDescriptionList"/>
    <dgm:cxn modelId="{1CF5B2C5-35E8-4B18-B514-EEFF4838818A}" type="presParOf" srcId="{51585184-4D53-46BE-92A3-28807CC83A94}" destId="{5B1D1D91-8746-4465-B395-7FDF9CD0AC51}" srcOrd="2" destOrd="0" presId="urn:microsoft.com/office/officeart/2018/5/layout/CenteredIconLabelDescriptionList"/>
    <dgm:cxn modelId="{E1A5A7CC-212E-4C46-9DEA-8A7559FAC6BB}" type="presParOf" srcId="{51585184-4D53-46BE-92A3-28807CC83A94}" destId="{F55B20D7-7FB9-4726-97E7-941A6A767CB8}" srcOrd="3" destOrd="0" presId="urn:microsoft.com/office/officeart/2018/5/layout/CenteredIconLabelDescriptionList"/>
    <dgm:cxn modelId="{91DAA88B-A054-477A-996C-4A33BB9126C0}" type="presParOf" srcId="{51585184-4D53-46BE-92A3-28807CC83A94}" destId="{2E16F994-7358-42FE-9F91-E5B76B48A1D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25870-9770-48EB-987C-1E9B8132177A}">
      <dsp:nvSpPr>
        <dsp:cNvPr id="0" name=""/>
        <dsp:cNvSpPr/>
      </dsp:nvSpPr>
      <dsp:spPr>
        <a:xfrm>
          <a:off x="2876" y="851115"/>
          <a:ext cx="1779922" cy="444980"/>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Azure AD</a:t>
          </a:r>
        </a:p>
      </dsp:txBody>
      <dsp:txXfrm>
        <a:off x="15909" y="864148"/>
        <a:ext cx="1753856" cy="418914"/>
      </dsp:txXfrm>
    </dsp:sp>
    <dsp:sp modelId="{908ABCCB-EFE4-4CCF-887A-E56CEA1A57BB}">
      <dsp:nvSpPr>
        <dsp:cNvPr id="0" name=""/>
        <dsp:cNvSpPr/>
      </dsp:nvSpPr>
      <dsp:spPr>
        <a:xfrm rot="5400000">
          <a:off x="853902" y="1335032"/>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494283A-8F97-4730-B250-B75745F67C7F}">
      <dsp:nvSpPr>
        <dsp:cNvPr id="0" name=""/>
        <dsp:cNvSpPr/>
      </dsp:nvSpPr>
      <dsp:spPr>
        <a:xfrm>
          <a:off x="2876" y="1451839"/>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Setup Hybrid Azure AD </a:t>
          </a:r>
        </a:p>
      </dsp:txBody>
      <dsp:txXfrm>
        <a:off x="15909" y="1464872"/>
        <a:ext cx="1753856" cy="418914"/>
      </dsp:txXfrm>
    </dsp:sp>
    <dsp:sp modelId="{23AE5C15-32EC-462A-A257-031572E52527}">
      <dsp:nvSpPr>
        <dsp:cNvPr id="0" name=""/>
        <dsp:cNvSpPr/>
      </dsp:nvSpPr>
      <dsp:spPr>
        <a:xfrm rot="5400000">
          <a:off x="853902" y="1935756"/>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F210743-E03F-473D-B58E-6F38F700A099}">
      <dsp:nvSpPr>
        <dsp:cNvPr id="0" name=""/>
        <dsp:cNvSpPr/>
      </dsp:nvSpPr>
      <dsp:spPr>
        <a:xfrm>
          <a:off x="2876" y="2052563"/>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License users for Azure AD</a:t>
          </a:r>
        </a:p>
      </dsp:txBody>
      <dsp:txXfrm>
        <a:off x="15909" y="2065596"/>
        <a:ext cx="1753856" cy="418914"/>
      </dsp:txXfrm>
    </dsp:sp>
    <dsp:sp modelId="{2B2C48A4-3088-4771-9A40-B54BDED0148E}">
      <dsp:nvSpPr>
        <dsp:cNvPr id="0" name=""/>
        <dsp:cNvSpPr/>
      </dsp:nvSpPr>
      <dsp:spPr>
        <a:xfrm rot="5400000">
          <a:off x="853902" y="2536480"/>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4B555A5-4BA8-45DD-9E02-2C2C7EDD6294}">
      <dsp:nvSpPr>
        <dsp:cNvPr id="0" name=""/>
        <dsp:cNvSpPr/>
      </dsp:nvSpPr>
      <dsp:spPr>
        <a:xfrm>
          <a:off x="2876" y="2653287"/>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Enable Windows 10 </a:t>
          </a:r>
        </a:p>
        <a:p>
          <a:pPr marL="0" lvl="0" indent="0" algn="ctr" defTabSz="533400">
            <a:lnSpc>
              <a:spcPct val="90000"/>
            </a:lnSpc>
            <a:spcBef>
              <a:spcPct val="0"/>
            </a:spcBef>
            <a:spcAft>
              <a:spcPct val="35000"/>
            </a:spcAft>
            <a:buNone/>
          </a:pPr>
          <a:r>
            <a:rPr lang="en-US" sz="1200" kern="1200" dirty="0"/>
            <a:t>Auto-enrollment</a:t>
          </a:r>
        </a:p>
      </dsp:txBody>
      <dsp:txXfrm>
        <a:off x="15909" y="2666320"/>
        <a:ext cx="1753856" cy="418914"/>
      </dsp:txXfrm>
    </dsp:sp>
    <dsp:sp modelId="{720DD9FE-DEDC-4035-80CC-C8CF8CA97897}">
      <dsp:nvSpPr>
        <dsp:cNvPr id="0" name=""/>
        <dsp:cNvSpPr/>
      </dsp:nvSpPr>
      <dsp:spPr>
        <a:xfrm>
          <a:off x="2031988" y="851115"/>
          <a:ext cx="1779922" cy="444980"/>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ConfigMgr</a:t>
          </a:r>
        </a:p>
      </dsp:txBody>
      <dsp:txXfrm>
        <a:off x="2045021" y="864148"/>
        <a:ext cx="1753856" cy="418914"/>
      </dsp:txXfrm>
    </dsp:sp>
    <dsp:sp modelId="{73A52BEF-8247-417F-86AE-7A62CD3C3956}">
      <dsp:nvSpPr>
        <dsp:cNvPr id="0" name=""/>
        <dsp:cNvSpPr/>
      </dsp:nvSpPr>
      <dsp:spPr>
        <a:xfrm rot="5400000">
          <a:off x="2883013" y="1335032"/>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784864E0-2E27-4651-86EA-BC1EFD07E1F7}">
      <dsp:nvSpPr>
        <dsp:cNvPr id="0" name=""/>
        <dsp:cNvSpPr/>
      </dsp:nvSpPr>
      <dsp:spPr>
        <a:xfrm>
          <a:off x="2031988" y="1451839"/>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ConfigMgr 1710+</a:t>
          </a:r>
        </a:p>
      </dsp:txBody>
      <dsp:txXfrm>
        <a:off x="2045021" y="1464872"/>
        <a:ext cx="1753856" cy="418914"/>
      </dsp:txXfrm>
    </dsp:sp>
    <dsp:sp modelId="{7155A9D9-A4BC-4241-941C-315DB7A06D17}">
      <dsp:nvSpPr>
        <dsp:cNvPr id="0" name=""/>
        <dsp:cNvSpPr/>
      </dsp:nvSpPr>
      <dsp:spPr>
        <a:xfrm rot="5400000">
          <a:off x="2883013" y="1935756"/>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09781BA-2F3F-40E4-AFF6-8DFF2C5DD850}">
      <dsp:nvSpPr>
        <dsp:cNvPr id="0" name=""/>
        <dsp:cNvSpPr/>
      </dsp:nvSpPr>
      <dsp:spPr>
        <a:xfrm>
          <a:off x="2031988" y="2052563"/>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Onboard to AAD</a:t>
          </a:r>
        </a:p>
      </dsp:txBody>
      <dsp:txXfrm>
        <a:off x="2045021" y="2065596"/>
        <a:ext cx="1753856" cy="418914"/>
      </dsp:txXfrm>
    </dsp:sp>
    <dsp:sp modelId="{B27C5BAA-17BB-4A7F-B127-2945FA559082}">
      <dsp:nvSpPr>
        <dsp:cNvPr id="0" name=""/>
        <dsp:cNvSpPr/>
      </dsp:nvSpPr>
      <dsp:spPr>
        <a:xfrm rot="5400000">
          <a:off x="2883013" y="2536480"/>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CB51A3B1-D811-4F95-A219-F77D2983F76F}">
      <dsp:nvSpPr>
        <dsp:cNvPr id="0" name=""/>
        <dsp:cNvSpPr/>
      </dsp:nvSpPr>
      <dsp:spPr>
        <a:xfrm>
          <a:off x="2031988" y="2653287"/>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Set up Internet facing client</a:t>
          </a:r>
          <a:endParaRPr lang="en-US" sz="1050" kern="1200" dirty="0"/>
        </a:p>
      </dsp:txBody>
      <dsp:txXfrm>
        <a:off x="2045021" y="2666320"/>
        <a:ext cx="1753856" cy="418914"/>
      </dsp:txXfrm>
    </dsp:sp>
    <dsp:sp modelId="{A76F7AD1-4993-46E8-949E-00C8B0C2E949}">
      <dsp:nvSpPr>
        <dsp:cNvPr id="0" name=""/>
        <dsp:cNvSpPr/>
      </dsp:nvSpPr>
      <dsp:spPr>
        <a:xfrm>
          <a:off x="4061100" y="851115"/>
          <a:ext cx="1779922" cy="444980"/>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Intune </a:t>
          </a:r>
        </a:p>
      </dsp:txBody>
      <dsp:txXfrm>
        <a:off x="4074133" y="864148"/>
        <a:ext cx="1753856" cy="418914"/>
      </dsp:txXfrm>
    </dsp:sp>
    <dsp:sp modelId="{7EB8175C-0D00-4EB9-9DE3-5BC4C0EF2BBA}">
      <dsp:nvSpPr>
        <dsp:cNvPr id="0" name=""/>
        <dsp:cNvSpPr/>
      </dsp:nvSpPr>
      <dsp:spPr>
        <a:xfrm rot="5400000">
          <a:off x="4912125" y="1335032"/>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0A5BF44A-8811-462F-B957-CF2624473E8F}">
      <dsp:nvSpPr>
        <dsp:cNvPr id="0" name=""/>
        <dsp:cNvSpPr/>
      </dsp:nvSpPr>
      <dsp:spPr>
        <a:xfrm>
          <a:off x="4061100" y="1451839"/>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If hybrid, migrate users off first</a:t>
          </a:r>
        </a:p>
        <a:p>
          <a:pPr marL="0" lvl="0" indent="0" algn="ctr" defTabSz="444500">
            <a:lnSpc>
              <a:spcPct val="90000"/>
            </a:lnSpc>
            <a:spcBef>
              <a:spcPct val="0"/>
            </a:spcBef>
            <a:spcAft>
              <a:spcPct val="35000"/>
            </a:spcAft>
            <a:buNone/>
          </a:pPr>
          <a:r>
            <a:rPr lang="en-US" sz="1000" kern="1200" dirty="0"/>
            <a:t>Standalone only</a:t>
          </a:r>
        </a:p>
      </dsp:txBody>
      <dsp:txXfrm>
        <a:off x="4074133" y="1464872"/>
        <a:ext cx="1753856" cy="418914"/>
      </dsp:txXfrm>
    </dsp:sp>
    <dsp:sp modelId="{9F811030-BA31-49A9-80D2-E87D72D36838}">
      <dsp:nvSpPr>
        <dsp:cNvPr id="0" name=""/>
        <dsp:cNvSpPr/>
      </dsp:nvSpPr>
      <dsp:spPr>
        <a:xfrm rot="5400000">
          <a:off x="4912125" y="1935756"/>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56EC72AE-D8A5-4B0D-835A-A7ADD8B05476}">
      <dsp:nvSpPr>
        <dsp:cNvPr id="0" name=""/>
        <dsp:cNvSpPr/>
      </dsp:nvSpPr>
      <dsp:spPr>
        <a:xfrm>
          <a:off x="4061100" y="2052563"/>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License users for Intune</a:t>
          </a:r>
        </a:p>
      </dsp:txBody>
      <dsp:txXfrm>
        <a:off x="4074133" y="2065596"/>
        <a:ext cx="1753856" cy="418914"/>
      </dsp:txXfrm>
    </dsp:sp>
    <dsp:sp modelId="{A40AC575-5352-43F0-9D5B-D8FDAE70150F}">
      <dsp:nvSpPr>
        <dsp:cNvPr id="0" name=""/>
        <dsp:cNvSpPr/>
      </dsp:nvSpPr>
      <dsp:spPr>
        <a:xfrm>
          <a:off x="6090211" y="851115"/>
          <a:ext cx="1779922" cy="444980"/>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Windows client</a:t>
          </a:r>
        </a:p>
      </dsp:txBody>
      <dsp:txXfrm>
        <a:off x="6103244" y="864148"/>
        <a:ext cx="1753856" cy="418914"/>
      </dsp:txXfrm>
    </dsp:sp>
    <dsp:sp modelId="{E5B47428-04FF-4EC2-A441-A7E454A5E7B6}">
      <dsp:nvSpPr>
        <dsp:cNvPr id="0" name=""/>
        <dsp:cNvSpPr/>
      </dsp:nvSpPr>
      <dsp:spPr>
        <a:xfrm rot="5400000">
          <a:off x="6941237" y="1335032"/>
          <a:ext cx="77871" cy="77871"/>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B8E3DD3-A8C3-4D16-9DF6-4ABDF1947502}">
      <dsp:nvSpPr>
        <dsp:cNvPr id="0" name=""/>
        <dsp:cNvSpPr/>
      </dsp:nvSpPr>
      <dsp:spPr>
        <a:xfrm>
          <a:off x="6090211" y="1451839"/>
          <a:ext cx="1779922" cy="44498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Windows 10 1709+</a:t>
          </a:r>
        </a:p>
      </dsp:txBody>
      <dsp:txXfrm>
        <a:off x="6103244" y="1464872"/>
        <a:ext cx="1753856" cy="418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4D1F7-F821-454D-A328-5D6C7AE1284A}">
      <dsp:nvSpPr>
        <dsp:cNvPr id="0" name=""/>
        <dsp:cNvSpPr/>
      </dsp:nvSpPr>
      <dsp:spPr>
        <a:xfrm>
          <a:off x="0" y="812674"/>
          <a:ext cx="2561743" cy="1024697"/>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err="1"/>
            <a:t>ConfigMgr</a:t>
          </a:r>
          <a:r>
            <a:rPr lang="en-US" sz="1200" kern="1200"/>
            <a:t> agent </a:t>
          </a:r>
        </a:p>
        <a:p>
          <a:pPr marL="0" lvl="0" indent="0" algn="ctr" defTabSz="533400">
            <a:lnSpc>
              <a:spcPct val="90000"/>
            </a:lnSpc>
            <a:spcBef>
              <a:spcPct val="0"/>
            </a:spcBef>
            <a:spcAft>
              <a:spcPct val="35000"/>
            </a:spcAft>
            <a:buNone/>
          </a:pPr>
          <a:r>
            <a:rPr lang="en-US" sz="1200" kern="1200"/>
            <a:t>AD Domain Joined</a:t>
          </a:r>
        </a:p>
      </dsp:txBody>
      <dsp:txXfrm>
        <a:off x="512349" y="812674"/>
        <a:ext cx="1537046" cy="1024697"/>
      </dsp:txXfrm>
    </dsp:sp>
    <dsp:sp modelId="{D5CB3136-22F4-4DC4-9A6E-0509DB3FB972}">
      <dsp:nvSpPr>
        <dsp:cNvPr id="0" name=""/>
        <dsp:cNvSpPr/>
      </dsp:nvSpPr>
      <dsp:spPr>
        <a:xfrm>
          <a:off x="2307672" y="831866"/>
          <a:ext cx="2561743" cy="1024697"/>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err="1"/>
            <a:t>ConfigMgr</a:t>
          </a:r>
          <a:r>
            <a:rPr lang="en-US" sz="1200" kern="1200"/>
            <a:t> agent</a:t>
          </a:r>
        </a:p>
        <a:p>
          <a:pPr marL="0" lvl="0" indent="0" algn="ctr" defTabSz="533400">
            <a:lnSpc>
              <a:spcPct val="90000"/>
            </a:lnSpc>
            <a:spcBef>
              <a:spcPct val="0"/>
            </a:spcBef>
            <a:spcAft>
              <a:spcPct val="35000"/>
            </a:spcAft>
            <a:buNone/>
          </a:pPr>
          <a:r>
            <a:rPr lang="en-US" sz="1200" kern="1200"/>
            <a:t>AD Domain Joined </a:t>
          </a:r>
        </a:p>
        <a:p>
          <a:pPr marL="0" lvl="0" indent="0" algn="ctr" defTabSz="533400">
            <a:lnSpc>
              <a:spcPct val="90000"/>
            </a:lnSpc>
            <a:spcBef>
              <a:spcPct val="0"/>
            </a:spcBef>
            <a:spcAft>
              <a:spcPct val="35000"/>
            </a:spcAft>
            <a:buNone/>
          </a:pPr>
          <a:r>
            <a:rPr lang="en-US" sz="1200" kern="1200"/>
            <a:t>AAD Joined</a:t>
          </a:r>
        </a:p>
      </dsp:txBody>
      <dsp:txXfrm>
        <a:off x="2820021" y="831866"/>
        <a:ext cx="1537046" cy="1024697"/>
      </dsp:txXfrm>
    </dsp:sp>
    <dsp:sp modelId="{5E1A4EB3-51A5-41CB-B9DD-5503AEB3978C}">
      <dsp:nvSpPr>
        <dsp:cNvPr id="0" name=""/>
        <dsp:cNvSpPr/>
      </dsp:nvSpPr>
      <dsp:spPr>
        <a:xfrm>
          <a:off x="4613241" y="831866"/>
          <a:ext cx="2561743" cy="1024697"/>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err="1"/>
            <a:t>ConfigMgr</a:t>
          </a:r>
          <a:r>
            <a:rPr lang="en-US" sz="1200" kern="1200"/>
            <a:t> agent</a:t>
          </a:r>
        </a:p>
        <a:p>
          <a:pPr marL="0" lvl="0" indent="0" algn="ctr" defTabSz="533400">
            <a:lnSpc>
              <a:spcPct val="90000"/>
            </a:lnSpc>
            <a:spcBef>
              <a:spcPct val="0"/>
            </a:spcBef>
            <a:spcAft>
              <a:spcPct val="35000"/>
            </a:spcAft>
            <a:buNone/>
          </a:pPr>
          <a:r>
            <a:rPr lang="en-US" sz="1200" kern="1200"/>
            <a:t>Intune MDM </a:t>
          </a:r>
        </a:p>
        <a:p>
          <a:pPr marL="0" lvl="0" indent="0" algn="ctr" defTabSz="533400">
            <a:lnSpc>
              <a:spcPct val="90000"/>
            </a:lnSpc>
            <a:spcBef>
              <a:spcPct val="0"/>
            </a:spcBef>
            <a:spcAft>
              <a:spcPct val="35000"/>
            </a:spcAft>
            <a:buNone/>
          </a:pPr>
          <a:r>
            <a:rPr lang="en-US" sz="1200" kern="1200"/>
            <a:t>AD Domain Joined</a:t>
          </a:r>
        </a:p>
        <a:p>
          <a:pPr marL="0" lvl="0" indent="0" algn="ctr" defTabSz="533400">
            <a:lnSpc>
              <a:spcPct val="90000"/>
            </a:lnSpc>
            <a:spcBef>
              <a:spcPct val="0"/>
            </a:spcBef>
            <a:spcAft>
              <a:spcPct val="35000"/>
            </a:spcAft>
            <a:buNone/>
          </a:pPr>
          <a:r>
            <a:rPr lang="en-US" sz="1200" kern="1200"/>
            <a:t>AAD Joined</a:t>
          </a:r>
        </a:p>
      </dsp:txBody>
      <dsp:txXfrm>
        <a:off x="5125590" y="831866"/>
        <a:ext cx="1537046" cy="1024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925B1-2709-4CA0-B6F7-B09E349A1F37}">
      <dsp:nvSpPr>
        <dsp:cNvPr id="0" name=""/>
        <dsp:cNvSpPr/>
      </dsp:nvSpPr>
      <dsp:spPr>
        <a:xfrm>
          <a:off x="2102" y="1715143"/>
          <a:ext cx="2561902" cy="1024761"/>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err="1"/>
            <a:t>AutoPilot</a:t>
          </a:r>
          <a:endParaRPr lang="en-US" sz="1200" kern="1200"/>
        </a:p>
      </dsp:txBody>
      <dsp:txXfrm>
        <a:off x="514483" y="1715143"/>
        <a:ext cx="1537141" cy="1024761"/>
      </dsp:txXfrm>
    </dsp:sp>
    <dsp:sp modelId="{34D3FC16-5535-47DA-B9C0-677F02EEC3E3}">
      <dsp:nvSpPr>
        <dsp:cNvPr id="0" name=""/>
        <dsp:cNvSpPr/>
      </dsp:nvSpPr>
      <dsp:spPr>
        <a:xfrm>
          <a:off x="2307815" y="1715143"/>
          <a:ext cx="2561902" cy="1024761"/>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Intune MDM</a:t>
          </a:r>
        </a:p>
        <a:p>
          <a:pPr marL="0" lvl="0" indent="0" algn="ctr" defTabSz="533400">
            <a:lnSpc>
              <a:spcPct val="90000"/>
            </a:lnSpc>
            <a:spcBef>
              <a:spcPct val="0"/>
            </a:spcBef>
            <a:spcAft>
              <a:spcPct val="35000"/>
            </a:spcAft>
            <a:buNone/>
          </a:pPr>
          <a:r>
            <a:rPr lang="en-US" sz="1200" kern="1200" dirty="0"/>
            <a:t>AD Domain Joined</a:t>
          </a:r>
        </a:p>
        <a:p>
          <a:pPr marL="0" lvl="0" indent="0" algn="ctr" defTabSz="533400">
            <a:lnSpc>
              <a:spcPct val="90000"/>
            </a:lnSpc>
            <a:spcBef>
              <a:spcPct val="0"/>
            </a:spcBef>
            <a:spcAft>
              <a:spcPct val="35000"/>
            </a:spcAft>
            <a:buNone/>
          </a:pPr>
          <a:r>
            <a:rPr lang="en-US" sz="1200" kern="1200" dirty="0"/>
            <a:t>AAD Joined</a:t>
          </a:r>
        </a:p>
      </dsp:txBody>
      <dsp:txXfrm>
        <a:off x="2820196" y="1715143"/>
        <a:ext cx="1537141" cy="1024761"/>
      </dsp:txXfrm>
    </dsp:sp>
    <dsp:sp modelId="{38F33092-7FB3-4D11-977A-B8F93891617F}">
      <dsp:nvSpPr>
        <dsp:cNvPr id="0" name=""/>
        <dsp:cNvSpPr/>
      </dsp:nvSpPr>
      <dsp:spPr>
        <a:xfrm>
          <a:off x="4613527" y="1715143"/>
          <a:ext cx="2561902" cy="1024761"/>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err="1"/>
            <a:t>ConfigMgr</a:t>
          </a:r>
          <a:r>
            <a:rPr lang="en-US" sz="1200" kern="1200"/>
            <a:t> agent</a:t>
          </a:r>
        </a:p>
        <a:p>
          <a:pPr marL="0" lvl="0" indent="0" algn="ctr" defTabSz="533400">
            <a:lnSpc>
              <a:spcPct val="90000"/>
            </a:lnSpc>
            <a:spcBef>
              <a:spcPct val="0"/>
            </a:spcBef>
            <a:spcAft>
              <a:spcPct val="35000"/>
            </a:spcAft>
            <a:buNone/>
          </a:pPr>
          <a:r>
            <a:rPr lang="en-US" sz="1200" kern="1200"/>
            <a:t>Intune MDM </a:t>
          </a:r>
        </a:p>
        <a:p>
          <a:pPr marL="0" lvl="0" indent="0" algn="ctr" defTabSz="533400">
            <a:lnSpc>
              <a:spcPct val="90000"/>
            </a:lnSpc>
            <a:spcBef>
              <a:spcPct val="0"/>
            </a:spcBef>
            <a:spcAft>
              <a:spcPct val="35000"/>
            </a:spcAft>
            <a:buNone/>
          </a:pPr>
          <a:r>
            <a:rPr lang="en-US" sz="1200" kern="1200"/>
            <a:t>AD Domain Joined</a:t>
          </a:r>
        </a:p>
        <a:p>
          <a:pPr marL="0" lvl="0" indent="0" algn="ctr" defTabSz="533400">
            <a:lnSpc>
              <a:spcPct val="90000"/>
            </a:lnSpc>
            <a:spcBef>
              <a:spcPct val="0"/>
            </a:spcBef>
            <a:spcAft>
              <a:spcPct val="35000"/>
            </a:spcAft>
            <a:buNone/>
          </a:pPr>
          <a:r>
            <a:rPr lang="en-US" sz="1200" kern="1200"/>
            <a:t>AAD Joined</a:t>
          </a:r>
        </a:p>
      </dsp:txBody>
      <dsp:txXfrm>
        <a:off x="5125908" y="1715143"/>
        <a:ext cx="1537141" cy="10247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9E022-BF6C-4F06-B66A-0F5AB116FD6D}">
      <dsp:nvSpPr>
        <dsp:cNvPr id="0" name=""/>
        <dsp:cNvSpPr/>
      </dsp:nvSpPr>
      <dsp:spPr>
        <a:xfrm rot="5400000">
          <a:off x="4773789" y="-1835294"/>
          <a:ext cx="1055056" cy="4989475"/>
        </a:xfrm>
        <a:prstGeom prst="round2SameRect">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latin typeface="Segoe UI Light" panose="020B0502040204020203" pitchFamily="34" charset="0"/>
              <a:cs typeface="Segoe UI Light" panose="020B0502040204020203" pitchFamily="34" charset="0"/>
            </a:rPr>
            <a:t>You have Windows 10 devices that are already Configuration Manager clients. </a:t>
          </a:r>
          <a:r>
            <a:rPr lang="en-US" sz="1500" kern="1200" dirty="0">
              <a:latin typeface="Segoe UI Light" panose="020B0502040204020203" pitchFamily="34" charset="0"/>
              <a:cs typeface="Segoe UI Light" panose="020B0502040204020203" pitchFamily="34" charset="0"/>
            </a:rPr>
            <a:t>You set up hybrid Azure AD, and enroll them into Intune.</a:t>
          </a:r>
        </a:p>
      </dsp:txBody>
      <dsp:txXfrm rot="-5400000">
        <a:off x="2806580" y="183419"/>
        <a:ext cx="4937971" cy="952048"/>
      </dsp:txXfrm>
    </dsp:sp>
    <dsp:sp modelId="{490FD94D-8832-4A6D-9DBE-FBE26E4F2DCC}">
      <dsp:nvSpPr>
        <dsp:cNvPr id="0" name=""/>
        <dsp:cNvSpPr/>
      </dsp:nvSpPr>
      <dsp:spPr>
        <a:xfrm>
          <a:off x="0" y="33"/>
          <a:ext cx="2806579" cy="1318820"/>
        </a:xfrm>
        <a:prstGeom prst="roundRect">
          <a:avLst/>
        </a:prstGeom>
        <a:solidFill>
          <a:schemeClr val="tx2"/>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Segoe UI Light" panose="020B0502040204020203" pitchFamily="34" charset="0"/>
              <a:cs typeface="Segoe UI Light" panose="020B0502040204020203" pitchFamily="34" charset="0"/>
            </a:rPr>
            <a:t>Existing Configuration Manager clients (domain joined devise)</a:t>
          </a:r>
          <a:r>
            <a:rPr lang="en-US" sz="1800" kern="1200" dirty="0">
              <a:solidFill>
                <a:schemeClr val="bg1"/>
              </a:solidFill>
              <a:latin typeface="Segoe UI Light" panose="020B0502040204020203" pitchFamily="34" charset="0"/>
              <a:cs typeface="Segoe UI Light" panose="020B0502040204020203" pitchFamily="34" charset="0"/>
            </a:rPr>
            <a:t>:</a:t>
          </a:r>
        </a:p>
      </dsp:txBody>
      <dsp:txXfrm>
        <a:off x="64379" y="64412"/>
        <a:ext cx="2677821" cy="1190062"/>
      </dsp:txXfrm>
    </dsp:sp>
    <dsp:sp modelId="{C5FD0422-A1B6-4521-B786-C8C1FB4010E5}">
      <dsp:nvSpPr>
        <dsp:cNvPr id="0" name=""/>
        <dsp:cNvSpPr/>
      </dsp:nvSpPr>
      <dsp:spPr>
        <a:xfrm rot="5400000">
          <a:off x="4773789" y="-450532"/>
          <a:ext cx="1055056" cy="4989475"/>
        </a:xfrm>
        <a:prstGeom prst="round2SameRect">
          <a:avLst/>
        </a:prstGeom>
        <a:solidFill>
          <a:schemeClr val="lt1">
            <a:alpha val="90000"/>
            <a:tint val="40000"/>
            <a:hueOff val="0"/>
            <a:satOff val="0"/>
            <a:lumOff val="0"/>
            <a:alphaOff val="0"/>
          </a:schemeClr>
        </a:solidFill>
        <a:ln w="254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latin typeface="Segoe UI Light" panose="020B0502040204020203" pitchFamily="34" charset="0"/>
              <a:cs typeface="Segoe UI Light" panose="020B0502040204020203" pitchFamily="34" charset="0"/>
            </a:rPr>
            <a:t>You </a:t>
          </a:r>
          <a:r>
            <a:rPr lang="en-US" sz="1500" kern="1200" dirty="0">
              <a:latin typeface="Segoe UI Light" panose="020B0502040204020203" pitchFamily="34" charset="0"/>
              <a:cs typeface="Segoe UI Light" panose="020B0502040204020203" pitchFamily="34" charset="0"/>
            </a:rPr>
            <a:t>have new Windows 10 devices that join Azure AD and automatically enroll to Intune. You install the Configuration Manager client to reach a co-management state.</a:t>
          </a:r>
        </a:p>
      </dsp:txBody>
      <dsp:txXfrm rot="-5400000">
        <a:off x="2806580" y="1568181"/>
        <a:ext cx="4937971" cy="952048"/>
      </dsp:txXfrm>
    </dsp:sp>
    <dsp:sp modelId="{635C616D-8729-4A89-989D-C013DE3322BD}">
      <dsp:nvSpPr>
        <dsp:cNvPr id="0" name=""/>
        <dsp:cNvSpPr/>
      </dsp:nvSpPr>
      <dsp:spPr>
        <a:xfrm>
          <a:off x="0" y="1384794"/>
          <a:ext cx="2806579" cy="1318820"/>
        </a:xfrm>
        <a:prstGeom prst="roundRect">
          <a:avLst/>
        </a:prstGeom>
        <a:solidFill>
          <a:schemeClr val="tx2"/>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Segoe UI Light" panose="020B0502040204020203" pitchFamily="34" charset="0"/>
              <a:cs typeface="Segoe UI Light" panose="020B0502040204020203" pitchFamily="34" charset="0"/>
            </a:rPr>
            <a:t>New internet-based devices (Azure AD + Intune managed devices)</a:t>
          </a:r>
          <a:r>
            <a:rPr lang="en-US" sz="1800" kern="1200" dirty="0">
              <a:solidFill>
                <a:schemeClr val="bg1"/>
              </a:solidFill>
              <a:latin typeface="Segoe UI Light" panose="020B0502040204020203" pitchFamily="34" charset="0"/>
              <a:cs typeface="Segoe UI Light" panose="020B0502040204020203" pitchFamily="34" charset="0"/>
            </a:rPr>
            <a:t>:</a:t>
          </a:r>
        </a:p>
      </dsp:txBody>
      <dsp:txXfrm>
        <a:off x="64379" y="1449173"/>
        <a:ext cx="2677821" cy="1190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3C668-6DA9-44E5-B466-EDC4949C18FF}">
      <dsp:nvSpPr>
        <dsp:cNvPr id="0" name=""/>
        <dsp:cNvSpPr/>
      </dsp:nvSpPr>
      <dsp:spPr>
        <a:xfrm>
          <a:off x="469157" y="892422"/>
          <a:ext cx="499816" cy="4998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E0C388C-FD7A-494D-B71E-186F296AE795}">
      <dsp:nvSpPr>
        <dsp:cNvPr id="0" name=""/>
        <dsp:cNvSpPr/>
      </dsp:nvSpPr>
      <dsp:spPr>
        <a:xfrm>
          <a:off x="5042" y="1455033"/>
          <a:ext cx="1428046" cy="474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Segoe UI Light" panose="020B0502040204020203" pitchFamily="34" charset="0"/>
              <a:cs typeface="Segoe UI Light" panose="020B0502040204020203" pitchFamily="34" charset="0"/>
            </a:rPr>
            <a:t>Licensing</a:t>
          </a:r>
        </a:p>
      </dsp:txBody>
      <dsp:txXfrm>
        <a:off x="5042" y="1455033"/>
        <a:ext cx="1428046" cy="474435"/>
      </dsp:txXfrm>
    </dsp:sp>
    <dsp:sp modelId="{24281EE6-ECB5-47AA-BC97-F6E276CB48E9}">
      <dsp:nvSpPr>
        <dsp:cNvPr id="0" name=""/>
        <dsp:cNvSpPr/>
      </dsp:nvSpPr>
      <dsp:spPr>
        <a:xfrm>
          <a:off x="5042" y="1958674"/>
          <a:ext cx="1428046" cy="39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Segoe UI Light" panose="020B0502040204020203" pitchFamily="34" charset="0"/>
              <a:cs typeface="Segoe UI Light" panose="020B0502040204020203" pitchFamily="34" charset="0"/>
            </a:rPr>
            <a:t>Azure AD Premium </a:t>
          </a:r>
          <a:br>
            <a:rPr lang="en-US" sz="1100" kern="1200">
              <a:latin typeface="Segoe UI Light" panose="020B0502040204020203" pitchFamily="34" charset="0"/>
              <a:cs typeface="Segoe UI Light" panose="020B0502040204020203" pitchFamily="34" charset="0"/>
            </a:rPr>
          </a:br>
          <a:r>
            <a:rPr lang="en-US" sz="1100" kern="1200">
              <a:latin typeface="Segoe UI Light" panose="020B0502040204020203" pitchFamily="34" charset="0"/>
              <a:cs typeface="Segoe UI Light" panose="020B0502040204020203" pitchFamily="34" charset="0"/>
            </a:rPr>
            <a:t>EMS/Intune</a:t>
          </a:r>
        </a:p>
      </dsp:txBody>
      <dsp:txXfrm>
        <a:off x="5042" y="1958674"/>
        <a:ext cx="1428046" cy="394075"/>
      </dsp:txXfrm>
    </dsp:sp>
    <dsp:sp modelId="{B7854C72-3CDD-4295-A00F-9B0EF9DC7FFC}">
      <dsp:nvSpPr>
        <dsp:cNvPr id="0" name=""/>
        <dsp:cNvSpPr/>
      </dsp:nvSpPr>
      <dsp:spPr>
        <a:xfrm>
          <a:off x="2147112" y="892422"/>
          <a:ext cx="499816" cy="4998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7AE6FA-D081-4668-8429-C620872AEF0E}">
      <dsp:nvSpPr>
        <dsp:cNvPr id="0" name=""/>
        <dsp:cNvSpPr/>
      </dsp:nvSpPr>
      <dsp:spPr>
        <a:xfrm>
          <a:off x="1682997" y="1455033"/>
          <a:ext cx="1428046" cy="474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Segoe UI Light" panose="020B0502040204020203" pitchFamily="34" charset="0"/>
              <a:cs typeface="Segoe UI Light" panose="020B0502040204020203" pitchFamily="34" charset="0"/>
            </a:rPr>
            <a:t>Configuration Manager</a:t>
          </a:r>
        </a:p>
      </dsp:txBody>
      <dsp:txXfrm>
        <a:off x="1682997" y="1455033"/>
        <a:ext cx="1428046" cy="474435"/>
      </dsp:txXfrm>
    </dsp:sp>
    <dsp:sp modelId="{6AF89374-38E0-4EE1-88DF-C94D4F100FE5}">
      <dsp:nvSpPr>
        <dsp:cNvPr id="0" name=""/>
        <dsp:cNvSpPr/>
      </dsp:nvSpPr>
      <dsp:spPr>
        <a:xfrm>
          <a:off x="1682997" y="1958674"/>
          <a:ext cx="1428046" cy="39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Segoe UI Light" panose="020B0502040204020203" pitchFamily="34" charset="0"/>
              <a:cs typeface="Segoe UI Light" panose="020B0502040204020203" pitchFamily="34" charset="0"/>
            </a:rPr>
            <a:t>1710 or later</a:t>
          </a:r>
        </a:p>
      </dsp:txBody>
      <dsp:txXfrm>
        <a:off x="1682997" y="1958674"/>
        <a:ext cx="1428046" cy="394075"/>
      </dsp:txXfrm>
    </dsp:sp>
    <dsp:sp modelId="{DDC83C63-969B-4DDC-A4B8-7FA1DAC72636}">
      <dsp:nvSpPr>
        <dsp:cNvPr id="0" name=""/>
        <dsp:cNvSpPr/>
      </dsp:nvSpPr>
      <dsp:spPr>
        <a:xfrm>
          <a:off x="3825067" y="892422"/>
          <a:ext cx="499816" cy="4998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22C39C2-FB1E-4B10-B55E-34025E65200D}">
      <dsp:nvSpPr>
        <dsp:cNvPr id="0" name=""/>
        <dsp:cNvSpPr/>
      </dsp:nvSpPr>
      <dsp:spPr>
        <a:xfrm>
          <a:off x="3360952" y="1455033"/>
          <a:ext cx="1428046" cy="474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latin typeface="Segoe UI Light" panose="020B0502040204020203" pitchFamily="34" charset="0"/>
              <a:cs typeface="Segoe UI Light" panose="020B0502040204020203" pitchFamily="34" charset="0"/>
            </a:rPr>
            <a:t>Azure Active Directory Premium</a:t>
          </a:r>
        </a:p>
      </dsp:txBody>
      <dsp:txXfrm>
        <a:off x="3360952" y="1455033"/>
        <a:ext cx="1428046" cy="474435"/>
      </dsp:txXfrm>
    </dsp:sp>
    <dsp:sp modelId="{553F6D84-E72F-44AF-ABCA-B2E5A66C1855}">
      <dsp:nvSpPr>
        <dsp:cNvPr id="0" name=""/>
        <dsp:cNvSpPr/>
      </dsp:nvSpPr>
      <dsp:spPr>
        <a:xfrm>
          <a:off x="3360952" y="1958674"/>
          <a:ext cx="1428046" cy="39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Segoe UI Light" panose="020B0502040204020203" pitchFamily="34" charset="0"/>
              <a:cs typeface="Segoe UI Light" panose="020B0502040204020203" pitchFamily="34" charset="0"/>
            </a:rPr>
            <a:t>MDM Autoenrollment enabled</a:t>
          </a:r>
        </a:p>
      </dsp:txBody>
      <dsp:txXfrm>
        <a:off x="3360952" y="1958674"/>
        <a:ext cx="1428046" cy="394075"/>
      </dsp:txXfrm>
    </dsp:sp>
    <dsp:sp modelId="{1369C983-3BAA-4D67-A848-8E1C03831393}">
      <dsp:nvSpPr>
        <dsp:cNvPr id="0" name=""/>
        <dsp:cNvSpPr/>
      </dsp:nvSpPr>
      <dsp:spPr>
        <a:xfrm>
          <a:off x="5503022" y="892422"/>
          <a:ext cx="499816" cy="4998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C73594-12F2-4445-B269-AF1ED591C32F}">
      <dsp:nvSpPr>
        <dsp:cNvPr id="0" name=""/>
        <dsp:cNvSpPr/>
      </dsp:nvSpPr>
      <dsp:spPr>
        <a:xfrm>
          <a:off x="5038907" y="1455033"/>
          <a:ext cx="1428046" cy="474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Segoe UI Light" panose="020B0502040204020203" pitchFamily="34" charset="0"/>
              <a:cs typeface="Segoe UI Light" panose="020B0502040204020203" pitchFamily="34" charset="0"/>
            </a:rPr>
            <a:t>Microsoft Intune</a:t>
          </a:r>
        </a:p>
      </dsp:txBody>
      <dsp:txXfrm>
        <a:off x="5038907" y="1455033"/>
        <a:ext cx="1428046" cy="474435"/>
      </dsp:txXfrm>
    </dsp:sp>
    <dsp:sp modelId="{09DC460B-CA5E-46E6-94B7-362BF53C7BD4}">
      <dsp:nvSpPr>
        <dsp:cNvPr id="0" name=""/>
        <dsp:cNvSpPr/>
      </dsp:nvSpPr>
      <dsp:spPr>
        <a:xfrm>
          <a:off x="5038907" y="1958674"/>
          <a:ext cx="1428046" cy="39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Segoe UI Light" panose="020B0502040204020203" pitchFamily="34" charset="0"/>
              <a:cs typeface="Segoe UI Light" panose="020B0502040204020203" pitchFamily="34" charset="0"/>
            </a:rPr>
            <a:t>MDM Authority set to Intune</a:t>
          </a:r>
        </a:p>
      </dsp:txBody>
      <dsp:txXfrm>
        <a:off x="5038907" y="1958674"/>
        <a:ext cx="1428046" cy="394075"/>
      </dsp:txXfrm>
    </dsp:sp>
    <dsp:sp modelId="{C7F3034C-9DC7-416E-86EE-834EAC4D1439}">
      <dsp:nvSpPr>
        <dsp:cNvPr id="0" name=""/>
        <dsp:cNvSpPr/>
      </dsp:nvSpPr>
      <dsp:spPr>
        <a:xfrm>
          <a:off x="7180977" y="892422"/>
          <a:ext cx="499816" cy="4998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B1D1D91-8746-4465-B395-7FDF9CD0AC51}">
      <dsp:nvSpPr>
        <dsp:cNvPr id="0" name=""/>
        <dsp:cNvSpPr/>
      </dsp:nvSpPr>
      <dsp:spPr>
        <a:xfrm>
          <a:off x="6716862" y="1455033"/>
          <a:ext cx="1428046" cy="474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Segoe UI Light" panose="020B0502040204020203" pitchFamily="34" charset="0"/>
              <a:cs typeface="Segoe UI Light" panose="020B0502040204020203" pitchFamily="34" charset="0"/>
            </a:rPr>
            <a:t>Windows 10</a:t>
          </a:r>
        </a:p>
      </dsp:txBody>
      <dsp:txXfrm>
        <a:off x="6716862" y="1455033"/>
        <a:ext cx="1428046" cy="474435"/>
      </dsp:txXfrm>
    </dsp:sp>
    <dsp:sp modelId="{2E16F994-7358-42FE-9F91-E5B76B48A1DB}">
      <dsp:nvSpPr>
        <dsp:cNvPr id="0" name=""/>
        <dsp:cNvSpPr/>
      </dsp:nvSpPr>
      <dsp:spPr>
        <a:xfrm>
          <a:off x="6716862" y="1958674"/>
          <a:ext cx="1428046" cy="394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Segoe UI Light" panose="020B0502040204020203" pitchFamily="34" charset="0"/>
              <a:cs typeface="Segoe UI Light" panose="020B0502040204020203" pitchFamily="34" charset="0"/>
            </a:rPr>
            <a:t>1709 or later</a:t>
          </a:r>
        </a:p>
      </dsp:txBody>
      <dsp:txXfrm>
        <a:off x="6716862" y="1958674"/>
        <a:ext cx="1428046" cy="39407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842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BFCBDD-FA0D-4E73-8611-66632D853E7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78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BFCBDD-FA0D-4E73-8611-66632D853E7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44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2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387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6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Shift to a modern desktop with M365</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B5DCADC-AE93-4C55-986A-9D28695841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513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B59CC05-30DA-473F-A9B2-1A8FC83E48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951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76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1796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8000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9931F-F514-4B73-AA6A-3F7C66296C8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84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478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2/14/2019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411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909" y="927083"/>
            <a:ext cx="7542608" cy="2014320"/>
          </a:xfrm>
          <a:prstGeom prst="rect">
            <a:avLst/>
          </a:prstGeom>
        </p:spPr>
      </p:pic>
      <p:sp>
        <p:nvSpPr>
          <p:cNvPr id="4" name="Title 1"/>
          <p:cNvSpPr>
            <a:spLocks noGrp="1"/>
          </p:cNvSpPr>
          <p:nvPr>
            <p:ph type="ctrTitle" hasCustomPrompt="1"/>
          </p:nvPr>
        </p:nvSpPr>
        <p:spPr>
          <a:xfrm>
            <a:off x="846910" y="1140920"/>
            <a:ext cx="5431277" cy="1800483"/>
          </a:xfrm>
          <a:prstGeom prst="rect">
            <a:avLst/>
          </a:prstGeom>
        </p:spPr>
        <p:txBody>
          <a:bodyPr lIns="182880" rIns="91440" bIns="91440" anchor="b">
            <a:noAutofit/>
          </a:bodyPr>
          <a:lstStyle>
            <a:lvl1pPr algn="l">
              <a:defRPr sz="5400">
                <a:solidFill>
                  <a:schemeClr val="bg1"/>
                </a:solidFill>
                <a:latin typeface="Segoe UI Semibold" panose="020B0702040204020203" pitchFamily="34" charset="0"/>
              </a:defRPr>
            </a:lvl1pPr>
          </a:lstStyle>
          <a:p>
            <a:r>
              <a:rPr lang="en-US" dirty="0"/>
              <a:t>Demo title</a:t>
            </a:r>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15492" cy="514350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
        <p:nvSpPr>
          <p:cNvPr id="37" name="Text Placeholder 6"/>
          <p:cNvSpPr>
            <a:spLocks noGrp="1"/>
          </p:cNvSpPr>
          <p:nvPr>
            <p:ph type="body" sz="quarter" idx="12" hasCustomPrompt="1"/>
          </p:nvPr>
        </p:nvSpPr>
        <p:spPr>
          <a:xfrm>
            <a:off x="846909" y="3029092"/>
            <a:ext cx="7543801" cy="1617554"/>
          </a:xfrm>
          <a:prstGeom prst="rect">
            <a:avLst/>
          </a:prstGeom>
        </p:spPr>
        <p:txBody>
          <a:bodyPr lIns="237744"/>
          <a:lstStyle>
            <a:lvl1pPr marL="0" indent="0">
              <a:buNone/>
              <a:defRPr b="0" i="0">
                <a:latin typeface="Segoe UI Semilight" panose="020B0402040204020203" pitchFamily="34" charset="0"/>
                <a:cs typeface="Segoe UI Semilight" panose="020B0402040204020203" pitchFamily="34" charset="0"/>
              </a:defRPr>
            </a:lvl1pPr>
          </a:lstStyle>
          <a:p>
            <a:r>
              <a:rPr lang="en-US" dirty="0"/>
              <a:t>Demo content</a:t>
            </a:r>
          </a:p>
        </p:txBody>
      </p:sp>
      <p:pic>
        <p:nvPicPr>
          <p:cNvPr id="38" name="Picture 2" descr="http://www.episerver.nl/globalassets/New-Folder8/demo_banner.png"/>
          <p:cNvPicPr>
            <a:picLocks noChangeAspect="1" noChangeArrowheads="1"/>
          </p:cNvPicPr>
          <p:nvPr userDrawn="1"/>
        </p:nvPicPr>
        <p:blipFill>
          <a:blip r:embed="rId5">
            <a:biLevel thresh="25000"/>
            <a:extLst>
              <a:ext uri="{28A0092B-C50C-407E-A947-70E740481C1C}">
                <a14:useLocalDpi xmlns:a14="http://schemas.microsoft.com/office/drawing/2010/main" val="0"/>
              </a:ext>
            </a:extLst>
          </a:blip>
          <a:srcRect/>
          <a:stretch>
            <a:fillRect/>
          </a:stretch>
        </p:blipFill>
        <p:spPr bwMode="auto">
          <a:xfrm>
            <a:off x="6500152" y="1358922"/>
            <a:ext cx="1507241" cy="120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94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57" y="0"/>
            <a:ext cx="3039903" cy="5143500"/>
          </a:xfrm>
          <a:prstGeom prst="rect">
            <a:avLst/>
          </a:prstGeom>
        </p:spPr>
      </p:pic>
      <p:sp>
        <p:nvSpPr>
          <p:cNvPr id="3" name="Title 1"/>
          <p:cNvSpPr>
            <a:spLocks noGrp="1"/>
          </p:cNvSpPr>
          <p:nvPr>
            <p:ph type="ctrTitle"/>
          </p:nvPr>
        </p:nvSpPr>
        <p:spPr>
          <a:xfrm>
            <a:off x="342901" y="841772"/>
            <a:ext cx="2344316" cy="1376581"/>
          </a:xfrm>
          <a:prstGeom prst="rect">
            <a:avLst/>
          </a:prstGeom>
        </p:spPr>
        <p:txBody>
          <a:bodyPr anchor="b">
            <a:normAutofit/>
          </a:bodyPr>
          <a:lstStyle>
            <a:lvl1pPr algn="l">
              <a:defRPr sz="2100">
                <a:solidFill>
                  <a:schemeClr val="bg1"/>
                </a:solidFill>
                <a:latin typeface="Segoe UI Semibold" panose="020B0702040204020203" pitchFamily="34" charset="0"/>
              </a:defRPr>
            </a:lvl1pPr>
          </a:lstStyle>
          <a:p>
            <a:r>
              <a:rPr lang="en-US"/>
              <a:t>Click to edit Master title style</a:t>
            </a:r>
            <a:endParaRPr lang="en-US" dirty="0"/>
          </a:p>
        </p:txBody>
      </p:sp>
      <p:sp>
        <p:nvSpPr>
          <p:cNvPr id="4" name="Subtitle 2"/>
          <p:cNvSpPr>
            <a:spLocks noGrp="1"/>
          </p:cNvSpPr>
          <p:nvPr>
            <p:ph type="subTitle" idx="1"/>
          </p:nvPr>
        </p:nvSpPr>
        <p:spPr>
          <a:xfrm>
            <a:off x="342901" y="2351315"/>
            <a:ext cx="2344316" cy="2092389"/>
          </a:xfrm>
          <a:prstGeom prst="rect">
            <a:avLst/>
          </a:prstGeom>
        </p:spPr>
        <p:txBody>
          <a:bodyPr/>
          <a:lstStyle>
            <a:lvl1pPr marL="0" indent="0" algn="l">
              <a:buNone/>
              <a:defRPr sz="12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a:xfrm>
            <a:off x="0" y="4796907"/>
            <a:ext cx="3039903"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Content Placeholder 3"/>
          <p:cNvSpPr>
            <a:spLocks noGrp="1"/>
          </p:cNvSpPr>
          <p:nvPr>
            <p:ph sz="half" idx="2"/>
          </p:nvPr>
        </p:nvSpPr>
        <p:spPr>
          <a:xfrm>
            <a:off x="3469525" y="1352896"/>
            <a:ext cx="5280234" cy="3103277"/>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4047063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
        <p:nvSpPr>
          <p:cNvPr id="4"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Tree>
    <p:extLst>
      <p:ext uri="{BB962C8B-B14F-4D97-AF65-F5344CB8AC3E}">
        <p14:creationId xmlns:p14="http://schemas.microsoft.com/office/powerpoint/2010/main" val="1906993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1143000" y="841772"/>
            <a:ext cx="6858000" cy="1790700"/>
          </a:xfrm>
          <a:prstGeom prst="rect">
            <a:avLst/>
          </a:prstGeom>
        </p:spPr>
        <p:txBody>
          <a:bodyPr anchor="b">
            <a:normAutofit/>
          </a:bodyPr>
          <a:lstStyle>
            <a:lvl1pPr algn="ctr">
              <a:defRPr sz="4950">
                <a:latin typeface="Segoe UI Semibold" panose="020B0702040204020203" pitchFamily="34" charset="0"/>
              </a:defRPr>
            </a:lvl1pPr>
          </a:lstStyle>
          <a:p>
            <a:r>
              <a:rPr lang="en-US"/>
              <a:t>Click to edit Master title style</a:t>
            </a:r>
            <a:endParaRPr lang="en-US" dirty="0"/>
          </a:p>
        </p:txBody>
      </p:sp>
      <p:sp>
        <p:nvSpPr>
          <p:cNvPr id="4"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50599"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Tree>
    <p:extLst>
      <p:ext uri="{BB962C8B-B14F-4D97-AF65-F5344CB8AC3E}">
        <p14:creationId xmlns:p14="http://schemas.microsoft.com/office/powerpoint/2010/main" val="2654179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009BD9"/>
        </a:solidFill>
        <a:effectLst/>
      </p:bgPr>
    </p:bg>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50599" cy="5143500"/>
          </a:xfrm>
          <a:prstGeom prst="rect">
            <a:avLst/>
          </a:prstGeom>
        </p:spPr>
      </p:pic>
      <p:sp>
        <p:nvSpPr>
          <p:cNvPr id="10"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5870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286485"/>
        </a:solidFill>
        <a:effectLst/>
      </p:bgPr>
    </p:bg>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50599" cy="5143500"/>
          </a:xfrm>
          <a:prstGeom prst="rect">
            <a:avLst/>
          </a:prstGeom>
        </p:spPr>
      </p:pic>
      <p:sp>
        <p:nvSpPr>
          <p:cNvPr id="10"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2648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1143000" y="972589"/>
            <a:ext cx="6858000" cy="3219189"/>
          </a:xfrm>
          <a:prstGeom prst="rect">
            <a:avLst/>
          </a:prstGeom>
        </p:spPr>
        <p:txBody>
          <a:bodyPr/>
          <a:lstStyle>
            <a:lvl1pPr marL="0" indent="0" algn="l">
              <a:buNone/>
              <a:defRPr sz="15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489789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10" name="Content Placeholder 2"/>
          <p:cNvSpPr>
            <a:spLocks noGrp="1"/>
          </p:cNvSpPr>
          <p:nvPr>
            <p:ph sz="half" idx="12"/>
          </p:nvPr>
        </p:nvSpPr>
        <p:spPr>
          <a:xfrm>
            <a:off x="1142999" y="972589"/>
            <a:ext cx="3339639" cy="3609803"/>
          </a:xfrm>
          <a:prstGeom prst="rect">
            <a:avLst/>
          </a:prstGeom>
        </p:spPr>
        <p:txBody>
          <a:bodyPr/>
          <a:lstStyle>
            <a:lvl1pPr>
              <a:defRPr sz="1800" b="0" i="0">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latin typeface="Segoe UI Semilight" panose="020B0402040204020203" pitchFamily="34" charset="0"/>
                <a:cs typeface="Segoe UI Semilight" panose="020B0402040204020203" pitchFamily="34" charset="0"/>
              </a:defRPr>
            </a:lvl1pPr>
            <a:lvl2pPr>
              <a:defRPr sz="1500" b="0" i="0">
                <a:latin typeface="Segoe UI Semilight" panose="020B0402040204020203" pitchFamily="34" charset="0"/>
                <a:cs typeface="Segoe UI Semilight" panose="020B0402040204020203" pitchFamily="34" charset="0"/>
              </a:defRPr>
            </a:lvl2pPr>
            <a:lvl3pPr>
              <a:defRPr sz="1350" b="0" i="0">
                <a:latin typeface="Segoe UI Semilight" panose="020B0402040204020203" pitchFamily="34" charset="0"/>
                <a:cs typeface="Segoe UI Semilight" panose="020B0402040204020203" pitchFamily="34" charset="0"/>
              </a:defRPr>
            </a:lvl3pPr>
            <a:lvl4pPr>
              <a:defRPr sz="1200" b="0" i="0">
                <a:latin typeface="Segoe UI Semilight" panose="020B0402040204020203" pitchFamily="34" charset="0"/>
                <a:cs typeface="Segoe UI Semilight" panose="020B0402040204020203" pitchFamily="34" charset="0"/>
              </a:defRPr>
            </a:lvl4pPr>
            <a:lvl5pPr>
              <a:defRPr sz="1050" b="0" i="0">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8139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009BD9"/>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0" name="Subtitle 2"/>
          <p:cNvSpPr>
            <a:spLocks noGrp="1"/>
          </p:cNvSpPr>
          <p:nvPr>
            <p:ph type="subTitle" idx="1"/>
          </p:nvPr>
        </p:nvSpPr>
        <p:spPr>
          <a:xfrm>
            <a:off x="1143000" y="972589"/>
            <a:ext cx="6858000" cy="3219189"/>
          </a:xfrm>
          <a:prstGeom prst="rect">
            <a:avLst/>
          </a:prstGeom>
        </p:spPr>
        <p:txBody>
          <a:bodyPr/>
          <a:lstStyle>
            <a:lvl1pPr marL="0" indent="0" algn="l">
              <a:buNone/>
              <a:defRPr sz="15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17331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009BD9"/>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1" name="Content Placeholder 2"/>
          <p:cNvSpPr>
            <a:spLocks noGrp="1"/>
          </p:cNvSpPr>
          <p:nvPr>
            <p:ph sz="half" idx="12"/>
          </p:nvPr>
        </p:nvSpPr>
        <p:spPr>
          <a:xfrm>
            <a:off x="1142999" y="972589"/>
            <a:ext cx="3339639" cy="3609803"/>
          </a:xfrm>
          <a:prstGeom prst="rect">
            <a:avLst/>
          </a:prstGeom>
        </p:spPr>
        <p:txBody>
          <a:bodyPr/>
          <a:lstStyle>
            <a:lvl1pPr>
              <a:defRPr sz="18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solidFill>
                  <a:schemeClr val="bg1"/>
                </a:solidFill>
                <a:latin typeface="Segoe UI Semilight" panose="020B04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79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0961"/>
            <a:ext cx="7772400" cy="1102519"/>
          </a:xfrm>
        </p:spPr>
        <p:txBody>
          <a:bodyPr/>
          <a:lstStyle>
            <a:lvl1pPr algn="ctr">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286485"/>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1143000" y="972589"/>
            <a:ext cx="6858000" cy="3219189"/>
          </a:xfrm>
          <a:prstGeom prst="rect">
            <a:avLst/>
          </a:prstGeom>
        </p:spPr>
        <p:txBody>
          <a:bodyPr/>
          <a:lstStyle>
            <a:lvl1pPr marL="0" indent="0" algn="l">
              <a:buNone/>
              <a:defRPr sz="15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60313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rgbClr val="286485"/>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0" name="Content Placeholder 2"/>
          <p:cNvSpPr>
            <a:spLocks noGrp="1"/>
          </p:cNvSpPr>
          <p:nvPr>
            <p:ph sz="half" idx="12"/>
          </p:nvPr>
        </p:nvSpPr>
        <p:spPr>
          <a:xfrm>
            <a:off x="1142999" y="972589"/>
            <a:ext cx="3339639" cy="3609803"/>
          </a:xfrm>
          <a:prstGeom prst="rect">
            <a:avLst/>
          </a:prstGeom>
        </p:spPr>
        <p:txBody>
          <a:bodyPr/>
          <a:lstStyle>
            <a:lvl1pPr>
              <a:defRPr sz="18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solidFill>
                  <a:schemeClr val="bg1"/>
                </a:solidFill>
                <a:latin typeface="Segoe UI Semilight" panose="020B04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1104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909" y="927083"/>
            <a:ext cx="7542608" cy="2014319"/>
          </a:xfrm>
          <a:prstGeom prst="rect">
            <a:avLst/>
          </a:prstGeom>
        </p:spPr>
      </p:pic>
      <p:sp>
        <p:nvSpPr>
          <p:cNvPr id="4" name="Title 1"/>
          <p:cNvSpPr>
            <a:spLocks noGrp="1"/>
          </p:cNvSpPr>
          <p:nvPr>
            <p:ph type="ctrTitle" hasCustomPrompt="1"/>
          </p:nvPr>
        </p:nvSpPr>
        <p:spPr>
          <a:xfrm>
            <a:off x="846910" y="1140920"/>
            <a:ext cx="5431277" cy="1800483"/>
          </a:xfrm>
          <a:prstGeom prst="rect">
            <a:avLst/>
          </a:prstGeom>
        </p:spPr>
        <p:txBody>
          <a:bodyPr lIns="182880" rIns="91440" bIns="91440" anchor="b">
            <a:noAutofit/>
          </a:bodyPr>
          <a:lstStyle>
            <a:lvl1pPr algn="l">
              <a:defRPr sz="5400">
                <a:solidFill>
                  <a:schemeClr val="bg1"/>
                </a:solidFill>
                <a:latin typeface="Segoe UI Semibold" panose="020B0702040204020203" pitchFamily="34" charset="0"/>
              </a:defRPr>
            </a:lvl1pPr>
          </a:lstStyle>
          <a:p>
            <a:r>
              <a:rPr lang="en-US" dirty="0"/>
              <a:t>Demo title</a:t>
            </a:r>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
        <p:nvSpPr>
          <p:cNvPr id="37" name="Text Placeholder 6"/>
          <p:cNvSpPr>
            <a:spLocks noGrp="1"/>
          </p:cNvSpPr>
          <p:nvPr>
            <p:ph type="body" sz="quarter" idx="12" hasCustomPrompt="1"/>
          </p:nvPr>
        </p:nvSpPr>
        <p:spPr>
          <a:xfrm>
            <a:off x="846909" y="3029092"/>
            <a:ext cx="7543801" cy="1617554"/>
          </a:xfrm>
          <a:prstGeom prst="rect">
            <a:avLst/>
          </a:prstGeom>
        </p:spPr>
        <p:txBody>
          <a:bodyPr lIns="237744"/>
          <a:lstStyle>
            <a:lvl1pPr marL="0" indent="0">
              <a:buNone/>
              <a:defRPr b="0" i="0">
                <a:latin typeface="Segoe UI Semilight" panose="020B0402040204020203" pitchFamily="34" charset="0"/>
                <a:cs typeface="Segoe UI Semilight" panose="020B0402040204020203" pitchFamily="34" charset="0"/>
              </a:defRPr>
            </a:lvl1pPr>
          </a:lstStyle>
          <a:p>
            <a:r>
              <a:rPr lang="en-US" dirty="0"/>
              <a:t>Demo content</a:t>
            </a:r>
          </a:p>
        </p:txBody>
      </p:sp>
      <p:pic>
        <p:nvPicPr>
          <p:cNvPr id="38" name="Picture 2" descr="http://www.episerver.nl/globalassets/New-Folder8/demo_banner.png"/>
          <p:cNvPicPr>
            <a:picLocks noChangeAspect="1" noChangeArrowheads="1"/>
          </p:cNvPicPr>
          <p:nvPr userDrawn="1"/>
        </p:nvPicPr>
        <p:blipFill>
          <a:blip r:embed="rId4">
            <a:biLevel thresh="25000"/>
            <a:extLst>
              <a:ext uri="{28A0092B-C50C-407E-A947-70E740481C1C}">
                <a14:useLocalDpi xmlns:a14="http://schemas.microsoft.com/office/drawing/2010/main" val="0"/>
              </a:ext>
            </a:extLst>
          </a:blip>
          <a:srcRect/>
          <a:stretch>
            <a:fillRect/>
          </a:stretch>
        </p:blipFill>
        <p:spPr bwMode="auto">
          <a:xfrm>
            <a:off x="6500152" y="1358922"/>
            <a:ext cx="1507241" cy="12000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15491" cy="5143500"/>
          </a:xfrm>
          <a:prstGeom prst="rect">
            <a:avLst/>
          </a:prstGeom>
        </p:spPr>
      </p:pic>
    </p:spTree>
    <p:extLst>
      <p:ext uri="{BB962C8B-B14F-4D97-AF65-F5344CB8AC3E}">
        <p14:creationId xmlns:p14="http://schemas.microsoft.com/office/powerpoint/2010/main" val="1038940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57" y="1"/>
            <a:ext cx="3039903" cy="5143499"/>
          </a:xfrm>
          <a:prstGeom prst="rect">
            <a:avLst/>
          </a:prstGeom>
        </p:spPr>
      </p:pic>
      <p:sp>
        <p:nvSpPr>
          <p:cNvPr id="4" name="Title 1"/>
          <p:cNvSpPr>
            <a:spLocks noGrp="1"/>
          </p:cNvSpPr>
          <p:nvPr>
            <p:ph type="ctrTitle"/>
          </p:nvPr>
        </p:nvSpPr>
        <p:spPr>
          <a:xfrm>
            <a:off x="342901" y="841772"/>
            <a:ext cx="2344316" cy="1376581"/>
          </a:xfrm>
          <a:prstGeom prst="rect">
            <a:avLst/>
          </a:prstGeom>
        </p:spPr>
        <p:txBody>
          <a:bodyPr anchor="b">
            <a:normAutofit/>
          </a:bodyPr>
          <a:lstStyle>
            <a:lvl1pPr algn="l">
              <a:defRPr sz="2100">
                <a:solidFill>
                  <a:schemeClr val="bg1"/>
                </a:solidFill>
                <a:latin typeface="Segoe UI Semibold" panose="020B0702040204020203"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42901" y="2351315"/>
            <a:ext cx="2344316" cy="2092389"/>
          </a:xfrm>
          <a:prstGeom prst="rect">
            <a:avLst/>
          </a:prstGeom>
        </p:spPr>
        <p:txBody>
          <a:bodyPr/>
          <a:lstStyle>
            <a:lvl1pPr marL="0" indent="0" algn="l">
              <a:buNone/>
              <a:defRPr sz="12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Footer Placeholder 4"/>
          <p:cNvSpPr>
            <a:spLocks noGrp="1"/>
          </p:cNvSpPr>
          <p:nvPr>
            <p:ph type="ftr" sz="quarter" idx="11"/>
          </p:nvPr>
        </p:nvSpPr>
        <p:spPr>
          <a:xfrm>
            <a:off x="0" y="4796907"/>
            <a:ext cx="3039903"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Content Placeholder 3"/>
          <p:cNvSpPr>
            <a:spLocks noGrp="1"/>
          </p:cNvSpPr>
          <p:nvPr>
            <p:ph sz="half" idx="2"/>
          </p:nvPr>
        </p:nvSpPr>
        <p:spPr>
          <a:xfrm>
            <a:off x="3469525" y="1352896"/>
            <a:ext cx="5280234" cy="3103277"/>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429214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
        <p:nvSpPr>
          <p:cNvPr id="1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4"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7489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1143000" y="841772"/>
            <a:ext cx="6858000" cy="1790700"/>
          </a:xfrm>
          <a:prstGeom prst="rect">
            <a:avLst/>
          </a:prstGeom>
        </p:spPr>
        <p:txBody>
          <a:bodyPr anchor="b">
            <a:normAutofit/>
          </a:bodyPr>
          <a:lstStyle>
            <a:lvl1pPr algn="ctr">
              <a:defRPr sz="4950">
                <a:latin typeface="Segoe UI Semibold" panose="020B0702040204020203" pitchFamily="34" charset="0"/>
              </a:defRPr>
            </a:lvl1pPr>
          </a:lstStyle>
          <a:p>
            <a:r>
              <a:rPr lang="en-US"/>
              <a:t>Click to edit Master title style</a:t>
            </a:r>
            <a:endParaRPr lang="en-US" dirty="0"/>
          </a:p>
        </p:txBody>
      </p:sp>
      <p:sp>
        <p:nvSpPr>
          <p:cNvPr id="4"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
            <a:ext cx="350599" cy="514349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Tree>
    <p:extLst>
      <p:ext uri="{BB962C8B-B14F-4D97-AF65-F5344CB8AC3E}">
        <p14:creationId xmlns:p14="http://schemas.microsoft.com/office/powerpoint/2010/main" val="903490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F59D0F"/>
        </a:solidFill>
        <a:effectLst/>
      </p:bgPr>
    </p:bg>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
            <a:ext cx="350599" cy="514349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8"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616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9B642D"/>
        </a:solidFill>
        <a:effectLst/>
      </p:bgPr>
    </p:bg>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
            <a:ext cx="350599" cy="5143490"/>
          </a:xfrm>
          <a:prstGeom prst="rect">
            <a:avLst/>
          </a:prstGeom>
        </p:spPr>
      </p:pic>
      <p:sp>
        <p:nvSpPr>
          <p:cNvPr id="9"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9977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1143000" y="972589"/>
            <a:ext cx="6858000" cy="3219189"/>
          </a:xfrm>
          <a:prstGeom prst="rect">
            <a:avLst/>
          </a:prstGeom>
        </p:spPr>
        <p:txBody>
          <a:bodyPr/>
          <a:lstStyle>
            <a:lvl1pPr marL="0" indent="0" algn="l">
              <a:buNone/>
              <a:defRPr sz="15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485147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10" name="Content Placeholder 2"/>
          <p:cNvSpPr>
            <a:spLocks noGrp="1"/>
          </p:cNvSpPr>
          <p:nvPr>
            <p:ph sz="half" idx="12"/>
          </p:nvPr>
        </p:nvSpPr>
        <p:spPr>
          <a:xfrm>
            <a:off x="1142999" y="972589"/>
            <a:ext cx="3339639" cy="3609803"/>
          </a:xfrm>
          <a:prstGeom prst="rect">
            <a:avLst/>
          </a:prstGeom>
        </p:spPr>
        <p:txBody>
          <a:bodyPr/>
          <a:lstStyle>
            <a:lvl1pPr>
              <a:defRPr sz="1800" b="0" i="0">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latin typeface="Segoe UI Semilight" panose="020B0402040204020203" pitchFamily="34" charset="0"/>
                <a:cs typeface="Segoe UI Semilight" panose="020B0402040204020203" pitchFamily="34" charset="0"/>
              </a:defRPr>
            </a:lvl1pPr>
            <a:lvl2pPr>
              <a:defRPr sz="1500" b="0" i="0">
                <a:latin typeface="Segoe UI Semilight" panose="020B0402040204020203" pitchFamily="34" charset="0"/>
                <a:cs typeface="Segoe UI Semilight" panose="020B0402040204020203" pitchFamily="34" charset="0"/>
              </a:defRPr>
            </a:lvl2pPr>
            <a:lvl3pPr>
              <a:defRPr sz="1350" b="0" i="0">
                <a:latin typeface="Segoe UI Semilight" panose="020B0402040204020203" pitchFamily="34" charset="0"/>
                <a:cs typeface="Segoe UI Semilight" panose="020B0402040204020203" pitchFamily="34" charset="0"/>
              </a:defRPr>
            </a:lvl3pPr>
            <a:lvl4pPr>
              <a:defRPr sz="1200" b="0" i="0">
                <a:latin typeface="Segoe UI Semilight" panose="020B0402040204020203" pitchFamily="34" charset="0"/>
                <a:cs typeface="Segoe UI Semilight" panose="020B0402040204020203" pitchFamily="34" charset="0"/>
              </a:defRPr>
            </a:lvl4pPr>
            <a:lvl5pPr>
              <a:defRPr sz="1050" b="0" i="0">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2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en-US"/>
              <a:t>Click to edit Master title style</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chemeClr val="bg1"/>
                </a:solidFill>
                <a:latin typeface="Museo Sans 100"/>
                <a:cs typeface="Museo Sans 100"/>
              </a:defRPr>
            </a:lvl1pPr>
            <a:lvl2pPr>
              <a:defRPr>
                <a:solidFill>
                  <a:schemeClr val="bg1"/>
                </a:solidFill>
                <a:latin typeface="Museo Sans 100"/>
                <a:cs typeface="Museo Sans 100"/>
              </a:defRPr>
            </a:lvl2pPr>
            <a:lvl3pPr>
              <a:defRPr>
                <a:solidFill>
                  <a:schemeClr val="bg1"/>
                </a:solidFill>
                <a:latin typeface="Museo Sans 100"/>
                <a:cs typeface="Museo Sans 100"/>
              </a:defRPr>
            </a:lvl3pPr>
            <a:lvl4pPr>
              <a:defRPr>
                <a:solidFill>
                  <a:schemeClr val="bg1"/>
                </a:solidFill>
                <a:latin typeface="Museo Sans 100"/>
                <a:cs typeface="Museo Sans 100"/>
              </a:defRPr>
            </a:lvl4pPr>
            <a:lvl5pPr>
              <a:defRPr>
                <a:solidFill>
                  <a:schemeClr val="bg1"/>
                </a:solidFill>
                <a:latin typeface="Museo Sans 100"/>
                <a:cs typeface="Museo Sans 1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F59D0F"/>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1143000" y="972589"/>
            <a:ext cx="6858000" cy="3219189"/>
          </a:xfrm>
          <a:prstGeom prst="rect">
            <a:avLst/>
          </a:prstGeom>
        </p:spPr>
        <p:txBody>
          <a:bodyPr/>
          <a:lstStyle>
            <a:lvl1pPr marL="0" indent="0" algn="l">
              <a:buNone/>
              <a:defRPr sz="15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37845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F59D0F"/>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1"/>
            <a:ext cx="1436636" cy="355638"/>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0" name="Content Placeholder 2"/>
          <p:cNvSpPr>
            <a:spLocks noGrp="1"/>
          </p:cNvSpPr>
          <p:nvPr>
            <p:ph sz="half" idx="12"/>
          </p:nvPr>
        </p:nvSpPr>
        <p:spPr>
          <a:xfrm>
            <a:off x="1142999" y="972589"/>
            <a:ext cx="3339639" cy="3609803"/>
          </a:xfrm>
          <a:prstGeom prst="rect">
            <a:avLst/>
          </a:prstGeom>
        </p:spPr>
        <p:txBody>
          <a:bodyPr/>
          <a:lstStyle>
            <a:lvl1pPr>
              <a:defRPr sz="18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solidFill>
                  <a:schemeClr val="bg1"/>
                </a:solidFill>
                <a:latin typeface="Segoe UI Semilight" panose="020B04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8276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9B642D"/>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1143000" y="972589"/>
            <a:ext cx="6858000" cy="3219189"/>
          </a:xfrm>
          <a:prstGeom prst="rect">
            <a:avLst/>
          </a:prstGeom>
        </p:spPr>
        <p:txBody>
          <a:bodyPr/>
          <a:lstStyle>
            <a:lvl1pPr marL="0" indent="0" algn="l">
              <a:buNone/>
              <a:defRPr sz="15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87363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9B642D"/>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3" y="237292"/>
            <a:ext cx="1436636" cy="355637"/>
          </a:xfrm>
          <a:prstGeom prst="rect">
            <a:avLst/>
          </a:prstGeom>
        </p:spPr>
      </p:pic>
      <p:sp>
        <p:nvSpPr>
          <p:cNvPr id="9" name="Title 1"/>
          <p:cNvSpPr>
            <a:spLocks noGrp="1"/>
          </p:cNvSpPr>
          <p:nvPr>
            <p:ph type="ctrTitle"/>
          </p:nvPr>
        </p:nvSpPr>
        <p:spPr>
          <a:xfrm>
            <a:off x="1143000" y="59797"/>
            <a:ext cx="6008024" cy="582362"/>
          </a:xfrm>
          <a:prstGeom prst="rect">
            <a:avLst/>
          </a:prstGeom>
        </p:spPr>
        <p:txBody>
          <a:bodyPr anchor="b">
            <a:normAutofit/>
          </a:bodyPr>
          <a:lstStyle>
            <a:lvl1pPr algn="l">
              <a:defRPr sz="2400">
                <a:solidFill>
                  <a:schemeClr val="bg1"/>
                </a:solidFill>
                <a:latin typeface="Segoe UI Semibold" panose="020B0702040204020203" pitchFamily="34" charset="0"/>
              </a:defRPr>
            </a:lvl1pPr>
          </a:lstStyle>
          <a:p>
            <a:r>
              <a:rPr lang="en-US"/>
              <a:t>Click to edit Master title style</a:t>
            </a:r>
            <a:endParaRPr lang="en-US" dirty="0"/>
          </a:p>
        </p:txBody>
      </p:sp>
      <p:sp>
        <p:nvSpPr>
          <p:cNvPr id="10" name="Content Placeholder 2"/>
          <p:cNvSpPr>
            <a:spLocks noGrp="1"/>
          </p:cNvSpPr>
          <p:nvPr>
            <p:ph sz="half" idx="12"/>
          </p:nvPr>
        </p:nvSpPr>
        <p:spPr>
          <a:xfrm>
            <a:off x="1142999" y="972589"/>
            <a:ext cx="3339639" cy="3609803"/>
          </a:xfrm>
          <a:prstGeom prst="rect">
            <a:avLst/>
          </a:prstGeom>
        </p:spPr>
        <p:txBody>
          <a:bodyPr/>
          <a:lstStyle>
            <a:lvl1pPr>
              <a:defRPr sz="18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4638502" y="972589"/>
            <a:ext cx="3404062" cy="3609803"/>
          </a:xfrm>
          <a:prstGeom prst="rect">
            <a:avLst/>
          </a:prstGeom>
        </p:spPr>
        <p:txBody>
          <a:bodyPr/>
          <a:lstStyle>
            <a:lvl1pPr>
              <a:defRPr sz="1800" b="0" i="0">
                <a:solidFill>
                  <a:schemeClr val="bg1"/>
                </a:solidFill>
                <a:latin typeface="Segoe UI Semilight" panose="020B0402040204020203" pitchFamily="34" charset="0"/>
                <a:cs typeface="Segoe UI Semilight" panose="020B0402040204020203" pitchFamily="34" charset="0"/>
              </a:defRPr>
            </a:lvl1pPr>
            <a:lvl2pPr>
              <a:defRPr sz="1500" b="0" i="0">
                <a:solidFill>
                  <a:schemeClr val="bg1"/>
                </a:solidFill>
                <a:latin typeface="Segoe UI Semilight" panose="020B0402040204020203" pitchFamily="34" charset="0"/>
                <a:cs typeface="Segoe UI Semilight" panose="020B0402040204020203" pitchFamily="34" charset="0"/>
              </a:defRPr>
            </a:lvl2pPr>
            <a:lvl3pPr>
              <a:defRPr sz="1350" b="0" i="0">
                <a:solidFill>
                  <a:schemeClr val="bg1"/>
                </a:solidFill>
                <a:latin typeface="Segoe UI Semilight" panose="020B0402040204020203" pitchFamily="34" charset="0"/>
                <a:cs typeface="Segoe UI Semilight" panose="020B0402040204020203" pitchFamily="34" charset="0"/>
              </a:defRPr>
            </a:lvl3pPr>
            <a:lvl4pPr>
              <a:defRPr sz="1200" b="0" i="0">
                <a:solidFill>
                  <a:schemeClr val="bg1"/>
                </a:solidFill>
                <a:latin typeface="Segoe UI Semilight" panose="020B0402040204020203" pitchFamily="34" charset="0"/>
                <a:cs typeface="Segoe UI Semilight" panose="020B0402040204020203" pitchFamily="34" charset="0"/>
              </a:defRPr>
            </a:lvl4pPr>
            <a:lvl5pPr>
              <a:defRPr sz="1050" b="0" i="0">
                <a:solidFill>
                  <a:schemeClr val="bg1"/>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8599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910" y="927083"/>
            <a:ext cx="7542605" cy="2014319"/>
          </a:xfrm>
          <a:prstGeom prst="rect">
            <a:avLst/>
          </a:prstGeom>
        </p:spPr>
      </p:pic>
      <p:sp>
        <p:nvSpPr>
          <p:cNvPr id="4" name="Title 1"/>
          <p:cNvSpPr>
            <a:spLocks noGrp="1"/>
          </p:cNvSpPr>
          <p:nvPr>
            <p:ph type="ctrTitle" hasCustomPrompt="1"/>
          </p:nvPr>
        </p:nvSpPr>
        <p:spPr>
          <a:xfrm>
            <a:off x="846910" y="1140920"/>
            <a:ext cx="5431277" cy="1800483"/>
          </a:xfrm>
          <a:prstGeom prst="rect">
            <a:avLst/>
          </a:prstGeom>
        </p:spPr>
        <p:txBody>
          <a:bodyPr lIns="182880" rIns="91440" bIns="91440" anchor="b">
            <a:noAutofit/>
          </a:bodyPr>
          <a:lstStyle>
            <a:lvl1pPr algn="l">
              <a:defRPr sz="5400">
                <a:solidFill>
                  <a:schemeClr val="bg1"/>
                </a:solidFill>
                <a:latin typeface="Segoe UI Semibold" panose="020B0702040204020203" pitchFamily="34" charset="0"/>
              </a:defRPr>
            </a:lvl1pPr>
          </a:lstStyle>
          <a:p>
            <a:r>
              <a:rPr lang="en-US" dirty="0"/>
              <a:t>Demo title</a:t>
            </a:r>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
        <p:nvSpPr>
          <p:cNvPr id="37" name="Text Placeholder 6"/>
          <p:cNvSpPr>
            <a:spLocks noGrp="1"/>
          </p:cNvSpPr>
          <p:nvPr>
            <p:ph type="body" sz="quarter" idx="12" hasCustomPrompt="1"/>
          </p:nvPr>
        </p:nvSpPr>
        <p:spPr>
          <a:xfrm>
            <a:off x="846909" y="3029092"/>
            <a:ext cx="7543801" cy="1617554"/>
          </a:xfrm>
          <a:prstGeom prst="rect">
            <a:avLst/>
          </a:prstGeom>
        </p:spPr>
        <p:txBody>
          <a:bodyPr lIns="237744"/>
          <a:lstStyle>
            <a:lvl1pPr marL="0" indent="0">
              <a:buNone/>
              <a:defRPr b="0" i="0">
                <a:latin typeface="Segoe UI Semilight" panose="020B0402040204020203" pitchFamily="34" charset="0"/>
                <a:cs typeface="Segoe UI Semilight" panose="020B0402040204020203" pitchFamily="34" charset="0"/>
              </a:defRPr>
            </a:lvl1pPr>
          </a:lstStyle>
          <a:p>
            <a:r>
              <a:rPr lang="en-US" dirty="0"/>
              <a:t>Demo content</a:t>
            </a:r>
          </a:p>
        </p:txBody>
      </p:sp>
      <p:pic>
        <p:nvPicPr>
          <p:cNvPr id="38" name="Picture 2" descr="http://www.episerver.nl/globalassets/New-Folder8/demo_banner.png"/>
          <p:cNvPicPr>
            <a:picLocks noChangeAspect="1" noChangeArrowheads="1"/>
          </p:cNvPicPr>
          <p:nvPr userDrawn="1"/>
        </p:nvPicPr>
        <p:blipFill>
          <a:blip r:embed="rId4">
            <a:biLevel thresh="25000"/>
            <a:extLst>
              <a:ext uri="{28A0092B-C50C-407E-A947-70E740481C1C}">
                <a14:useLocalDpi xmlns:a14="http://schemas.microsoft.com/office/drawing/2010/main" val="0"/>
              </a:ext>
            </a:extLst>
          </a:blip>
          <a:srcRect/>
          <a:stretch>
            <a:fillRect/>
          </a:stretch>
        </p:blipFill>
        <p:spPr bwMode="auto">
          <a:xfrm>
            <a:off x="6500152" y="1358922"/>
            <a:ext cx="1507241" cy="12000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3"/>
            <a:ext cx="115491" cy="5143474"/>
          </a:xfrm>
          <a:prstGeom prst="rect">
            <a:avLst/>
          </a:prstGeom>
        </p:spPr>
      </p:pic>
    </p:spTree>
    <p:extLst>
      <p:ext uri="{BB962C8B-B14F-4D97-AF65-F5344CB8AC3E}">
        <p14:creationId xmlns:p14="http://schemas.microsoft.com/office/powerpoint/2010/main" val="1197757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57" y="1"/>
            <a:ext cx="3039902" cy="5143499"/>
          </a:xfrm>
          <a:prstGeom prst="rect">
            <a:avLst/>
          </a:prstGeom>
        </p:spPr>
      </p:pic>
      <p:sp>
        <p:nvSpPr>
          <p:cNvPr id="4" name="Title 1"/>
          <p:cNvSpPr>
            <a:spLocks noGrp="1"/>
          </p:cNvSpPr>
          <p:nvPr>
            <p:ph type="ctrTitle"/>
          </p:nvPr>
        </p:nvSpPr>
        <p:spPr>
          <a:xfrm>
            <a:off x="342901" y="841772"/>
            <a:ext cx="2344316" cy="1376581"/>
          </a:xfrm>
          <a:prstGeom prst="rect">
            <a:avLst/>
          </a:prstGeom>
        </p:spPr>
        <p:txBody>
          <a:bodyPr anchor="b">
            <a:normAutofit/>
          </a:bodyPr>
          <a:lstStyle>
            <a:lvl1pPr algn="l">
              <a:defRPr sz="2100">
                <a:solidFill>
                  <a:schemeClr val="bg1"/>
                </a:solidFill>
                <a:latin typeface="Segoe UI Semibold" panose="020B0702040204020203"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42901" y="2351315"/>
            <a:ext cx="2344316" cy="2092389"/>
          </a:xfrm>
          <a:prstGeom prst="rect">
            <a:avLst/>
          </a:prstGeom>
        </p:spPr>
        <p:txBody>
          <a:bodyPr/>
          <a:lstStyle>
            <a:lvl1pPr marL="0" indent="0" algn="l">
              <a:buNone/>
              <a:defRPr sz="12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Footer Placeholder 4"/>
          <p:cNvSpPr>
            <a:spLocks noGrp="1"/>
          </p:cNvSpPr>
          <p:nvPr>
            <p:ph type="ftr" sz="quarter" idx="11"/>
          </p:nvPr>
        </p:nvSpPr>
        <p:spPr>
          <a:xfrm>
            <a:off x="0" y="4796907"/>
            <a:ext cx="3039903"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Content Placeholder 3"/>
          <p:cNvSpPr>
            <a:spLocks noGrp="1"/>
          </p:cNvSpPr>
          <p:nvPr>
            <p:ph sz="half" idx="2"/>
          </p:nvPr>
        </p:nvSpPr>
        <p:spPr>
          <a:xfrm>
            <a:off x="3469525" y="1352896"/>
            <a:ext cx="5280234" cy="3103277"/>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3640522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bg1"/>
                </a:solidFill>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1"/>
            <a:ext cx="1436637" cy="355638"/>
          </a:xfrm>
          <a:prstGeom prst="rect">
            <a:avLst/>
          </a:prstGeom>
        </p:spPr>
      </p:pic>
      <p:sp>
        <p:nvSpPr>
          <p:cNvPr id="10" name="Title 1"/>
          <p:cNvSpPr>
            <a:spLocks noGrp="1"/>
          </p:cNvSpPr>
          <p:nvPr>
            <p:ph type="ctrTitle"/>
          </p:nvPr>
        </p:nvSpPr>
        <p:spPr>
          <a:xfrm>
            <a:off x="1143000" y="841772"/>
            <a:ext cx="6858000" cy="1790700"/>
          </a:xfrm>
          <a:prstGeom prst="rect">
            <a:avLst/>
          </a:prstGeom>
        </p:spPr>
        <p:txBody>
          <a:bodyPr anchor="b">
            <a:normAutofit/>
          </a:bodyPr>
          <a:lstStyle>
            <a:lvl1pPr algn="ctr">
              <a:defRPr sz="4950">
                <a:solidFill>
                  <a:schemeClr val="bg1"/>
                </a:solidFill>
                <a:latin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6060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lide wo content">
    <p:spTree>
      <p:nvGrpSpPr>
        <p:cNvPr id="1" name=""/>
        <p:cNvGrpSpPr/>
        <p:nvPr/>
      </p:nvGrpSpPr>
      <p:grpSpPr>
        <a:xfrm>
          <a:off x="0" y="0"/>
          <a:ext cx="0" cy="0"/>
          <a:chOff x="0" y="0"/>
          <a:chExt cx="0" cy="0"/>
        </a:xfrm>
      </p:grpSpPr>
      <p:sp>
        <p:nvSpPr>
          <p:cNvPr id="8" name="Tekstfelt 7"/>
          <p:cNvSpPr txBox="1"/>
          <p:nvPr userDrawn="1"/>
        </p:nvSpPr>
        <p:spPr>
          <a:xfrm>
            <a:off x="1" y="257560"/>
            <a:ext cx="7704856" cy="300082"/>
          </a:xfrm>
          <a:prstGeom prst="rect">
            <a:avLst/>
          </a:prstGeom>
          <a:gradFill flip="none" rotWithShape="1">
            <a:gsLst>
              <a:gs pos="0">
                <a:srgbClr val="9CB1C2">
                  <a:alpha val="80000"/>
                </a:srgbClr>
              </a:gs>
              <a:gs pos="100000">
                <a:srgbClr val="FFFFFF">
                  <a:alpha val="0"/>
                </a:srgbClr>
              </a:gs>
            </a:gsLst>
            <a:lin ang="0" scaled="1"/>
            <a:tileRect/>
          </a:gradFill>
        </p:spPr>
        <p:txBody>
          <a:bodyPr wrap="square" rtlCol="0">
            <a:spAutoFit/>
          </a:bodyPr>
          <a:lstStyle/>
          <a:p>
            <a:pPr lvl="1"/>
            <a:endParaRPr lang="da-DK" sz="1350" cap="none" dirty="0">
              <a:solidFill>
                <a:schemeClr val="bg1"/>
              </a:solidFill>
              <a:latin typeface="Arial"/>
              <a:cs typeface="Arial"/>
            </a:endParaRPr>
          </a:p>
        </p:txBody>
      </p:sp>
      <p:sp>
        <p:nvSpPr>
          <p:cNvPr id="2" name="Titel 1"/>
          <p:cNvSpPr>
            <a:spLocks noGrp="1"/>
          </p:cNvSpPr>
          <p:nvPr>
            <p:ph type="title" hasCustomPrompt="1"/>
          </p:nvPr>
        </p:nvSpPr>
        <p:spPr>
          <a:xfrm>
            <a:off x="583865" y="297904"/>
            <a:ext cx="8229600" cy="270027"/>
          </a:xfrm>
          <a:prstGeom prst="rect">
            <a:avLst/>
          </a:prstGeom>
        </p:spPr>
        <p:txBody>
          <a:bodyPr>
            <a:noAutofit/>
          </a:bodyPr>
          <a:lstStyle>
            <a:lvl1pPr algn="l">
              <a:defRPr sz="1350"/>
            </a:lvl1pPr>
          </a:lstStyle>
          <a:p>
            <a:r>
              <a:rPr lang="da-DK" dirty="0"/>
              <a:t>KLIK FOR AT REDIGERE I MASTEREN</a:t>
            </a:r>
          </a:p>
        </p:txBody>
      </p:sp>
      <p:sp>
        <p:nvSpPr>
          <p:cNvPr id="9" name="Pladsholder til dato 2"/>
          <p:cNvSpPr>
            <a:spLocks noGrp="1"/>
          </p:cNvSpPr>
          <p:nvPr>
            <p:ph type="dt" sz="half" idx="2"/>
          </p:nvPr>
        </p:nvSpPr>
        <p:spPr>
          <a:xfrm>
            <a:off x="6456320" y="4767267"/>
            <a:ext cx="1010216" cy="273844"/>
          </a:xfrm>
          <a:prstGeom prst="rect">
            <a:avLst/>
          </a:prstGeom>
        </p:spPr>
        <p:txBody>
          <a:bodyPr anchor="b"/>
          <a:lstStyle>
            <a:lvl1pPr algn="r">
              <a:defRPr sz="675">
                <a:solidFill>
                  <a:schemeClr val="accent2">
                    <a:lumMod val="75000"/>
                  </a:schemeClr>
                </a:solidFill>
              </a:defRPr>
            </a:lvl1pPr>
          </a:lstStyle>
          <a:p>
            <a:fld id="{3D195199-CDEF-4939-9BB3-0423DAC14999}" type="datetime3">
              <a:rPr lang="en-GB" smtClean="0"/>
              <a:t>14 February, 2019</a:t>
            </a:fld>
            <a:endParaRPr lang="da-DK" dirty="0"/>
          </a:p>
        </p:txBody>
      </p:sp>
      <p:sp>
        <p:nvSpPr>
          <p:cNvPr id="10" name="Pladsholder til diasnummer 3"/>
          <p:cNvSpPr>
            <a:spLocks noGrp="1"/>
          </p:cNvSpPr>
          <p:nvPr>
            <p:ph type="sldNum" sz="quarter" idx="4"/>
          </p:nvPr>
        </p:nvSpPr>
        <p:spPr>
          <a:xfrm>
            <a:off x="7549920" y="4767267"/>
            <a:ext cx="1010216" cy="273844"/>
          </a:xfrm>
          <a:prstGeom prst="rect">
            <a:avLst/>
          </a:prstGeom>
        </p:spPr>
        <p:txBody>
          <a:bodyPr anchor="b"/>
          <a:lstStyle>
            <a:lvl1pPr algn="r">
              <a:defRPr sz="675">
                <a:solidFill>
                  <a:schemeClr val="accent2">
                    <a:lumMod val="75000"/>
                  </a:schemeClr>
                </a:solidFill>
              </a:defRPr>
            </a:lvl1pPr>
          </a:lstStyle>
          <a:p>
            <a:fld id="{9223A560-1972-F24F-A6D4-B0825922E562}" type="slidenum">
              <a:rPr lang="da-DK" smtClean="0"/>
              <a:pPr/>
              <a:t>‹#›</a:t>
            </a:fld>
            <a:endParaRPr lang="da-DK" dirty="0"/>
          </a:p>
        </p:txBody>
      </p:sp>
      <p:sp>
        <p:nvSpPr>
          <p:cNvPr id="15" name="Pladsholder til sidefod 4"/>
          <p:cNvSpPr>
            <a:spLocks noGrp="1"/>
          </p:cNvSpPr>
          <p:nvPr>
            <p:ph type="ftr" sz="quarter" idx="3"/>
          </p:nvPr>
        </p:nvSpPr>
        <p:spPr>
          <a:xfrm>
            <a:off x="5000116" y="4767267"/>
            <a:ext cx="1372820" cy="273844"/>
          </a:xfrm>
          <a:prstGeom prst="rect">
            <a:avLst/>
          </a:prstGeom>
        </p:spPr>
        <p:txBody>
          <a:bodyPr anchor="b"/>
          <a:lstStyle>
            <a:lvl1pPr algn="r">
              <a:defRPr lang="da-DK" sz="675" dirty="0">
                <a:solidFill>
                  <a:schemeClr val="accent2">
                    <a:lumMod val="75000"/>
                  </a:schemeClr>
                </a:solidFill>
              </a:defRPr>
            </a:lvl1pPr>
          </a:lstStyle>
          <a:p>
            <a:r>
              <a:rPr lang="da-DK" dirty="0"/>
              <a:t>Export model</a:t>
            </a:r>
          </a:p>
        </p:txBody>
      </p:sp>
      <p:pic>
        <p:nvPicPr>
          <p:cNvPr id="3" name="Picture 2">
            <a:extLst>
              <a:ext uri="{FF2B5EF4-FFF2-40B4-BE49-F238E27FC236}">
                <a16:creationId xmlns:a16="http://schemas.microsoft.com/office/drawing/2014/main" id="{3E12F0E6-ED94-4FA5-B8E7-576A1ED144FF}"/>
              </a:ext>
            </a:extLst>
          </p:cNvPr>
          <p:cNvPicPr>
            <a:picLocks noChangeAspect="1"/>
          </p:cNvPicPr>
          <p:nvPr userDrawn="1"/>
        </p:nvPicPr>
        <p:blipFill>
          <a:blip r:embed="rId2"/>
          <a:stretch>
            <a:fillRect/>
          </a:stretch>
        </p:blipFill>
        <p:spPr>
          <a:xfrm>
            <a:off x="7570854" y="111569"/>
            <a:ext cx="1435733" cy="356647"/>
          </a:xfrm>
          <a:prstGeom prst="rect">
            <a:avLst/>
          </a:prstGeom>
        </p:spPr>
      </p:pic>
    </p:spTree>
    <p:extLst>
      <p:ext uri="{BB962C8B-B14F-4D97-AF65-F5344CB8AC3E}">
        <p14:creationId xmlns:p14="http://schemas.microsoft.com/office/powerpoint/2010/main" val="25547427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1247954"/>
            <a:ext cx="8067824" cy="3677246"/>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5915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776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en-US"/>
              <a:t>Click to edit Master title style</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en-US"/>
              <a:t>Click to edit Master title style</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426112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395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32"/>
            <a:ext cx="8740142" cy="917239"/>
          </a:xfrm>
          <a:noFill/>
        </p:spPr>
        <p:txBody>
          <a:bodyPr tIns="91440" bIns="91440" anchor="t" anchorCtr="0">
            <a:spAutoFit/>
          </a:bodyPr>
          <a:lstStyle>
            <a:lvl1pPr>
              <a:defRPr sz="5289"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7754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1"/>
            <a:ext cx="8740142" cy="917431"/>
          </a:xfrm>
          <a:noFill/>
        </p:spPr>
        <p:txBody>
          <a:bodyPr tIns="91440" bIns="91440" anchor="t" anchorCtr="0">
            <a:spAutoFit/>
          </a:bodyPr>
          <a:lstStyle>
            <a:lvl1pPr>
              <a:defRPr sz="5291"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1772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759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2197752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2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OOBE Dark Blue_NEW">
    <p:bg>
      <p:bgPr>
        <a:solidFill>
          <a:srgbClr val="1F1F1F"/>
        </a:solidFill>
        <a:effectLst/>
      </p:bgPr>
    </p:bg>
    <p:spTree>
      <p:nvGrpSpPr>
        <p:cNvPr id="1" name=""/>
        <p:cNvGrpSpPr/>
        <p:nvPr/>
      </p:nvGrpSpPr>
      <p:grpSpPr>
        <a:xfrm>
          <a:off x="0" y="0"/>
          <a:ext cx="0" cy="0"/>
          <a:chOff x="0" y="0"/>
          <a:chExt cx="0" cy="0"/>
        </a:xfrm>
      </p:grpSpPr>
      <p:sp>
        <p:nvSpPr>
          <p:cNvPr id="3" name="Rectangle 2"/>
          <p:cNvSpPr/>
          <p:nvPr userDrawn="1"/>
        </p:nvSpPr>
        <p:spPr>
          <a:xfrm>
            <a:off x="967729" y="474785"/>
            <a:ext cx="7235498" cy="4182367"/>
          </a:xfrm>
          <a:prstGeom prst="rect">
            <a:avLst/>
          </a:prstGeom>
          <a:solidFill>
            <a:srgbClr val="004275"/>
          </a:solidFill>
          <a:ln w="15875">
            <a:noFill/>
          </a:ln>
        </p:spPr>
        <p:txBody>
          <a:bodyPr wrap="square" lIns="68541" tIns="68541" rIns="274164" bIns="137082">
            <a:noAutofit/>
          </a:bodyPr>
          <a:lstStyle/>
          <a:p>
            <a:pPr marL="68528" marR="0" lvl="0" indent="0" algn="l" defTabSz="342637" rtl="0" eaLnBrk="1" fontAlgn="auto" latinLnBrk="0" hangingPunct="1">
              <a:lnSpc>
                <a:spcPct val="100000"/>
              </a:lnSpc>
              <a:spcBef>
                <a:spcPts val="900"/>
              </a:spcBef>
              <a:spcAft>
                <a:spcPts val="900"/>
              </a:spcAft>
              <a:buClrTx/>
              <a:buSzTx/>
              <a:buFontTx/>
              <a:buNone/>
              <a:tabLst/>
              <a:defRPr/>
            </a:pPr>
            <a:endParaRPr kumimoji="0" lang="en-US" sz="900" b="0" i="0" u="none" strike="noStrike" kern="0" cap="none" spc="0" normalizeH="0" baseline="0" noProof="0">
              <a:ln>
                <a:noFill/>
              </a:ln>
              <a:solidFill>
                <a:prstClr val="white">
                  <a:alpha val="80000"/>
                </a:prstClr>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05255265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OOBE_BG_MOD8">
    <p:bg>
      <p:bgPr>
        <a:solidFill>
          <a:schemeClr val="bg2">
            <a:alpha val="55000"/>
          </a:schemeClr>
        </a:solidFill>
        <a:effectLst/>
      </p:bgPr>
    </p:bg>
    <p:spTree>
      <p:nvGrpSpPr>
        <p:cNvPr id="1" name=""/>
        <p:cNvGrpSpPr/>
        <p:nvPr/>
      </p:nvGrpSpPr>
      <p:grpSpPr>
        <a:xfrm>
          <a:off x="0" y="0"/>
          <a:ext cx="0" cy="0"/>
          <a:chOff x="0" y="0"/>
          <a:chExt cx="0" cy="0"/>
        </a:xfrm>
      </p:grpSpPr>
      <p:sp>
        <p:nvSpPr>
          <p:cNvPr id="15" name="Rectangle 14"/>
          <p:cNvSpPr/>
          <p:nvPr userDrawn="1"/>
        </p:nvSpPr>
        <p:spPr>
          <a:xfrm>
            <a:off x="4" y="-2381"/>
            <a:ext cx="9143999" cy="5148262"/>
          </a:xfrm>
          <a:prstGeom prst="rect">
            <a:avLst/>
          </a:prstGeom>
          <a:solidFill>
            <a:srgbClr val="0022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12" tIns="82249" rIns="102812" bIns="82249" numCol="1" spcCol="0" rtlCol="0" fromWordArt="0" anchor="t" anchorCtr="0" forceAA="0" compatLnSpc="1">
            <a:prstTxWarp prst="textNoShape">
              <a:avLst/>
            </a:prstTxWarp>
            <a:noAutofit/>
          </a:bodyPr>
          <a:lstStyle/>
          <a:p>
            <a:pPr>
              <a:lnSpc>
                <a:spcPct val="90000"/>
              </a:lnSpc>
              <a:spcBef>
                <a:spcPts val="450"/>
              </a:spcBef>
            </a:pPr>
            <a:endParaRPr lang="en-US" sz="1500" err="1"/>
          </a:p>
        </p:txBody>
      </p:sp>
    </p:spTree>
    <p:extLst>
      <p:ext uri="{BB962C8B-B14F-4D97-AF65-F5344CB8AC3E}">
        <p14:creationId xmlns:p14="http://schemas.microsoft.com/office/powerpoint/2010/main" val="30523012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8741309" cy="1587807"/>
          </a:xfrm>
        </p:spPr>
        <p:txBody>
          <a:bodyPr>
            <a:spAutoFit/>
          </a:bodyPr>
          <a:lstStyle>
            <a:lvl1pPr marL="0" indent="0">
              <a:buNone/>
              <a:defRPr/>
            </a:lvl1pPr>
            <a:lvl2pPr marL="168008" indent="0">
              <a:buNone/>
              <a:defRPr/>
            </a:lvl2pPr>
            <a:lvl3pPr marL="336016" indent="0">
              <a:buNone/>
              <a:defRPr/>
            </a:lvl3pPr>
            <a:lvl4pPr marL="504024"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93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95A0-7720-41C9-A7C9-B0E2C94A54A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4B8538EC-1C92-4ADE-A0A6-637FF95D5089}"/>
              </a:ext>
            </a:extLst>
          </p:cNvPr>
          <p:cNvSpPr>
            <a:spLocks noGrp="1"/>
          </p:cNvSpPr>
          <p:nvPr>
            <p:ph type="subTitle" idx="1"/>
          </p:nvPr>
        </p:nvSpPr>
        <p:spPr>
          <a:xfrm>
            <a:off x="1143000" y="2701528"/>
            <a:ext cx="6858000" cy="433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D4749BA-8E8B-4B90-ABA0-C11D4091BAB2}"/>
              </a:ext>
            </a:extLst>
          </p:cNvPr>
          <p:cNvSpPr>
            <a:spLocks noGrp="1"/>
          </p:cNvSpPr>
          <p:nvPr>
            <p:ph type="dt" sz="half" idx="10"/>
          </p:nvPr>
        </p:nvSpPr>
        <p:spPr/>
        <p:txBody>
          <a:bodyPr/>
          <a:lstStyle/>
          <a:p>
            <a:fld id="{26AB77D7-7549-438D-AD88-182D834A0CD5}" type="datetimeFigureOut">
              <a:rPr lang="en-GB" smtClean="0"/>
              <a:t>14/02/2019</a:t>
            </a:fld>
            <a:endParaRPr lang="en-GB"/>
          </a:p>
        </p:txBody>
      </p:sp>
      <p:sp>
        <p:nvSpPr>
          <p:cNvPr id="5" name="Footer Placeholder 4">
            <a:extLst>
              <a:ext uri="{FF2B5EF4-FFF2-40B4-BE49-F238E27FC236}">
                <a16:creationId xmlns:a16="http://schemas.microsoft.com/office/drawing/2014/main" id="{2EAFFC3E-DEA4-486D-A2A7-B5590EDEBD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E480BF-789B-412A-84C6-21ABE231E1B6}"/>
              </a:ext>
            </a:extLst>
          </p:cNvPr>
          <p:cNvSpPr>
            <a:spLocks noGrp="1"/>
          </p:cNvSpPr>
          <p:nvPr>
            <p:ph type="sldNum" sz="quarter" idx="12"/>
          </p:nvPr>
        </p:nvSpPr>
        <p:spPr/>
        <p:txBody>
          <a:bodyPr/>
          <a:lstStyle/>
          <a:p>
            <a:fld id="{28D74A26-54B9-4574-B4B9-C2D2D2EE0DB7}" type="slidenum">
              <a:rPr lang="en-GB" smtClean="0"/>
              <a:t>‹#›</a:t>
            </a:fld>
            <a:endParaRPr lang="en-GB"/>
          </a:p>
        </p:txBody>
      </p:sp>
    </p:spTree>
    <p:extLst>
      <p:ext uri="{BB962C8B-B14F-4D97-AF65-F5344CB8AC3E}">
        <p14:creationId xmlns:p14="http://schemas.microsoft.com/office/powerpoint/2010/main" val="2302538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07CF67DC-CC6F-4CED-8A8D-210A0ACB2F59}"/>
              </a:ext>
            </a:extLst>
          </p:cNvPr>
          <p:cNvSpPr>
            <a:spLocks noGrp="1"/>
          </p:cNvSpPr>
          <p:nvPr>
            <p:ph type="dt" sz="half" idx="10"/>
          </p:nvPr>
        </p:nvSpPr>
        <p:spPr/>
        <p:txBody>
          <a:bodyPr/>
          <a:lstStyle>
            <a:lvl1pPr>
              <a:defRPr/>
            </a:lvl1pPr>
          </a:lstStyle>
          <a:p>
            <a:pPr>
              <a:defRPr/>
            </a:pPr>
            <a:fld id="{2037C300-2478-4500-B1FC-65303B5684D6}" type="datetimeFigureOut">
              <a:rPr lang="sv-SE"/>
              <a:pPr>
                <a:defRPr/>
              </a:pPr>
              <a:t>2019-02-14</a:t>
            </a:fld>
            <a:endParaRPr lang="sv-SE"/>
          </a:p>
        </p:txBody>
      </p:sp>
      <p:sp>
        <p:nvSpPr>
          <p:cNvPr id="5" name="Platshållare för sidfot 4">
            <a:extLst>
              <a:ext uri="{FF2B5EF4-FFF2-40B4-BE49-F238E27FC236}">
                <a16:creationId xmlns:a16="http://schemas.microsoft.com/office/drawing/2014/main" id="{6F52159B-49BA-4944-8EFB-F5374A3B3672}"/>
              </a:ext>
            </a:extLst>
          </p:cNvPr>
          <p:cNvSpPr>
            <a:spLocks noGrp="1"/>
          </p:cNvSpPr>
          <p:nvPr>
            <p:ph type="ftr" sz="quarter" idx="11"/>
          </p:nvPr>
        </p:nvSpPr>
        <p:spPr/>
        <p:txBody>
          <a:bodyPr/>
          <a:lstStyle>
            <a:lvl1pPr>
              <a:defRPr/>
            </a:lvl1pPr>
          </a:lstStyle>
          <a:p>
            <a:pPr>
              <a:defRPr/>
            </a:pPr>
            <a:endParaRPr lang="sv-SE"/>
          </a:p>
        </p:txBody>
      </p:sp>
      <p:sp>
        <p:nvSpPr>
          <p:cNvPr id="6" name="Platshållare för bildnummer 5">
            <a:extLst>
              <a:ext uri="{FF2B5EF4-FFF2-40B4-BE49-F238E27FC236}">
                <a16:creationId xmlns:a16="http://schemas.microsoft.com/office/drawing/2014/main" id="{E113AD32-7CAE-4496-81AC-8F327C74C6AE}"/>
              </a:ext>
            </a:extLst>
          </p:cNvPr>
          <p:cNvSpPr>
            <a:spLocks noGrp="1"/>
          </p:cNvSpPr>
          <p:nvPr>
            <p:ph type="sldNum" sz="quarter" idx="12"/>
          </p:nvPr>
        </p:nvSpPr>
        <p:spPr/>
        <p:txBody>
          <a:bodyPr/>
          <a:lstStyle>
            <a:lvl1pPr>
              <a:defRPr/>
            </a:lvl1pPr>
          </a:lstStyle>
          <a:p>
            <a:pPr>
              <a:defRPr/>
            </a:pPr>
            <a:fld id="{D0E753D1-45A8-4624-A00A-1E94F1759F78}" type="slidenum">
              <a:rPr lang="sv-SE"/>
              <a:pPr>
                <a:defRPr/>
              </a:pPr>
              <a:t>‹#›</a:t>
            </a:fld>
            <a:endParaRPr lang="sv-SE"/>
          </a:p>
        </p:txBody>
      </p:sp>
    </p:spTree>
    <p:extLst>
      <p:ext uri="{BB962C8B-B14F-4D97-AF65-F5344CB8AC3E}">
        <p14:creationId xmlns:p14="http://schemas.microsoft.com/office/powerpoint/2010/main" val="365719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623888" y="1282304"/>
            <a:ext cx="7886700" cy="2139553"/>
          </a:xfrm>
        </p:spPr>
        <p:txBody>
          <a:bodyPr anchor="b"/>
          <a:lstStyle>
            <a:lvl1pPr>
              <a:defRPr sz="4500"/>
            </a:lvl1pPr>
          </a:lstStyle>
          <a:p>
            <a:r>
              <a:rPr lang="sv-SE" dirty="0"/>
              <a:t>Klicka här för att ändra format</a:t>
            </a:r>
          </a:p>
        </p:txBody>
      </p:sp>
      <p:sp>
        <p:nvSpPr>
          <p:cNvPr id="3" name="Platshållare för text 2"/>
          <p:cNvSpPr>
            <a:spLocks noGrp="1"/>
          </p:cNvSpPr>
          <p:nvPr>
            <p:ph type="body" idx="1"/>
          </p:nvPr>
        </p:nvSpPr>
        <p:spPr>
          <a:xfrm>
            <a:off x="623888" y="3442098"/>
            <a:ext cx="7886700" cy="43396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1685A240-F6ED-4B49-8CB4-AA5E6C26C40E}"/>
              </a:ext>
            </a:extLst>
          </p:cNvPr>
          <p:cNvSpPr>
            <a:spLocks noGrp="1"/>
          </p:cNvSpPr>
          <p:nvPr>
            <p:ph type="dt" sz="half" idx="10"/>
          </p:nvPr>
        </p:nvSpPr>
        <p:spPr/>
        <p:txBody>
          <a:bodyPr/>
          <a:lstStyle>
            <a:lvl1pPr>
              <a:defRPr/>
            </a:lvl1pPr>
          </a:lstStyle>
          <a:p>
            <a:pPr>
              <a:defRPr/>
            </a:pPr>
            <a:fld id="{F25D42EF-167A-45CD-B2FC-563FE913208A}" type="datetimeFigureOut">
              <a:rPr lang="sv-SE"/>
              <a:pPr>
                <a:defRPr/>
              </a:pPr>
              <a:t>2019-02-14</a:t>
            </a:fld>
            <a:endParaRPr lang="sv-SE"/>
          </a:p>
        </p:txBody>
      </p:sp>
      <p:sp>
        <p:nvSpPr>
          <p:cNvPr id="5" name="Platshållare för sidfot 4">
            <a:extLst>
              <a:ext uri="{FF2B5EF4-FFF2-40B4-BE49-F238E27FC236}">
                <a16:creationId xmlns:a16="http://schemas.microsoft.com/office/drawing/2014/main" id="{248D99AD-910D-44BA-8C32-7731437A9338}"/>
              </a:ext>
            </a:extLst>
          </p:cNvPr>
          <p:cNvSpPr>
            <a:spLocks noGrp="1"/>
          </p:cNvSpPr>
          <p:nvPr>
            <p:ph type="ftr" sz="quarter" idx="11"/>
          </p:nvPr>
        </p:nvSpPr>
        <p:spPr/>
        <p:txBody>
          <a:bodyPr/>
          <a:lstStyle>
            <a:lvl1pPr>
              <a:defRPr/>
            </a:lvl1pPr>
          </a:lstStyle>
          <a:p>
            <a:pPr>
              <a:defRPr/>
            </a:pPr>
            <a:endParaRPr lang="sv-SE"/>
          </a:p>
        </p:txBody>
      </p:sp>
      <p:sp>
        <p:nvSpPr>
          <p:cNvPr id="6" name="Platshållare för bildnummer 5">
            <a:extLst>
              <a:ext uri="{FF2B5EF4-FFF2-40B4-BE49-F238E27FC236}">
                <a16:creationId xmlns:a16="http://schemas.microsoft.com/office/drawing/2014/main" id="{CB95603F-A085-4EEE-ADDE-11423F1E6A73}"/>
              </a:ext>
            </a:extLst>
          </p:cNvPr>
          <p:cNvSpPr>
            <a:spLocks noGrp="1"/>
          </p:cNvSpPr>
          <p:nvPr>
            <p:ph type="sldNum" sz="quarter" idx="12"/>
          </p:nvPr>
        </p:nvSpPr>
        <p:spPr/>
        <p:txBody>
          <a:bodyPr/>
          <a:lstStyle>
            <a:lvl1pPr>
              <a:defRPr/>
            </a:lvl1pPr>
          </a:lstStyle>
          <a:p>
            <a:pPr>
              <a:defRPr/>
            </a:pPr>
            <a:fld id="{02104006-CEC4-4A9D-A233-014612ED2937}" type="slidenum">
              <a:rPr lang="sv-SE"/>
              <a:pPr>
                <a:defRPr/>
              </a:pPr>
              <a:t>‹#›</a:t>
            </a:fld>
            <a:endParaRPr lang="sv-SE"/>
          </a:p>
        </p:txBody>
      </p:sp>
    </p:spTree>
    <p:extLst>
      <p:ext uri="{BB962C8B-B14F-4D97-AF65-F5344CB8AC3E}">
        <p14:creationId xmlns:p14="http://schemas.microsoft.com/office/powerpoint/2010/main" val="40279712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3">
            <a:extLst>
              <a:ext uri="{FF2B5EF4-FFF2-40B4-BE49-F238E27FC236}">
                <a16:creationId xmlns:a16="http://schemas.microsoft.com/office/drawing/2014/main" id="{DF5EAE21-989E-4816-81B1-FA8086AC6782}"/>
              </a:ext>
            </a:extLst>
          </p:cNvPr>
          <p:cNvSpPr>
            <a:spLocks noGrp="1"/>
          </p:cNvSpPr>
          <p:nvPr>
            <p:ph type="dt" sz="half" idx="10"/>
          </p:nvPr>
        </p:nvSpPr>
        <p:spPr/>
        <p:txBody>
          <a:bodyPr/>
          <a:lstStyle>
            <a:lvl1pPr>
              <a:defRPr/>
            </a:lvl1pPr>
          </a:lstStyle>
          <a:p>
            <a:pPr>
              <a:defRPr/>
            </a:pPr>
            <a:fld id="{52B4C751-1015-4106-9946-5C2B1E4835B9}" type="datetimeFigureOut">
              <a:rPr lang="sv-SE"/>
              <a:pPr>
                <a:defRPr/>
              </a:pPr>
              <a:t>2019-02-14</a:t>
            </a:fld>
            <a:endParaRPr lang="sv-SE"/>
          </a:p>
        </p:txBody>
      </p:sp>
      <p:sp>
        <p:nvSpPr>
          <p:cNvPr id="4" name="Platshållare för sidfot 4">
            <a:extLst>
              <a:ext uri="{FF2B5EF4-FFF2-40B4-BE49-F238E27FC236}">
                <a16:creationId xmlns:a16="http://schemas.microsoft.com/office/drawing/2014/main" id="{72C770A0-8645-43AC-9950-C3689B8B02CF}"/>
              </a:ext>
            </a:extLst>
          </p:cNvPr>
          <p:cNvSpPr>
            <a:spLocks noGrp="1"/>
          </p:cNvSpPr>
          <p:nvPr>
            <p:ph type="ftr" sz="quarter" idx="11"/>
          </p:nvPr>
        </p:nvSpPr>
        <p:spPr/>
        <p:txBody>
          <a:bodyPr/>
          <a:lstStyle>
            <a:lvl1pPr>
              <a:defRPr/>
            </a:lvl1pPr>
          </a:lstStyle>
          <a:p>
            <a:pPr>
              <a:defRPr/>
            </a:pPr>
            <a:endParaRPr lang="sv-SE"/>
          </a:p>
        </p:txBody>
      </p:sp>
      <p:sp>
        <p:nvSpPr>
          <p:cNvPr id="5" name="Platshållare för bildnummer 5">
            <a:extLst>
              <a:ext uri="{FF2B5EF4-FFF2-40B4-BE49-F238E27FC236}">
                <a16:creationId xmlns:a16="http://schemas.microsoft.com/office/drawing/2014/main" id="{34DC1C10-FDF8-4560-B70E-106B1B8B89AE}"/>
              </a:ext>
            </a:extLst>
          </p:cNvPr>
          <p:cNvSpPr>
            <a:spLocks noGrp="1"/>
          </p:cNvSpPr>
          <p:nvPr>
            <p:ph type="sldNum" sz="quarter" idx="12"/>
          </p:nvPr>
        </p:nvSpPr>
        <p:spPr/>
        <p:txBody>
          <a:bodyPr/>
          <a:lstStyle>
            <a:lvl1pPr>
              <a:defRPr/>
            </a:lvl1pPr>
          </a:lstStyle>
          <a:p>
            <a:pPr>
              <a:defRPr/>
            </a:pPr>
            <a:fld id="{145D2C98-3065-428C-B524-CFD8860EFBA4}" type="slidenum">
              <a:rPr lang="sv-SE"/>
              <a:pPr>
                <a:defRPr/>
              </a:pPr>
              <a:t>‹#›</a:t>
            </a:fld>
            <a:endParaRPr lang="sv-SE"/>
          </a:p>
        </p:txBody>
      </p:sp>
    </p:spTree>
    <p:extLst>
      <p:ext uri="{BB962C8B-B14F-4D97-AF65-F5344CB8AC3E}">
        <p14:creationId xmlns:p14="http://schemas.microsoft.com/office/powerpoint/2010/main" val="4043881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628650" y="1369219"/>
            <a:ext cx="3886200" cy="24020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29150" y="1369219"/>
            <a:ext cx="3886200" cy="24020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3">
            <a:extLst>
              <a:ext uri="{FF2B5EF4-FFF2-40B4-BE49-F238E27FC236}">
                <a16:creationId xmlns:a16="http://schemas.microsoft.com/office/drawing/2014/main" id="{58AAB01F-D04A-4303-8A91-DFDFC00B82A3}"/>
              </a:ext>
            </a:extLst>
          </p:cNvPr>
          <p:cNvSpPr>
            <a:spLocks noGrp="1"/>
          </p:cNvSpPr>
          <p:nvPr>
            <p:ph type="dt" sz="half" idx="10"/>
          </p:nvPr>
        </p:nvSpPr>
        <p:spPr/>
        <p:txBody>
          <a:bodyPr/>
          <a:lstStyle>
            <a:lvl1pPr>
              <a:defRPr/>
            </a:lvl1pPr>
          </a:lstStyle>
          <a:p>
            <a:pPr>
              <a:defRPr/>
            </a:pPr>
            <a:fld id="{5436501F-4A11-46F9-9754-0B58F345D00F}" type="datetimeFigureOut">
              <a:rPr lang="sv-SE"/>
              <a:pPr>
                <a:defRPr/>
              </a:pPr>
              <a:t>2019-02-14</a:t>
            </a:fld>
            <a:endParaRPr lang="sv-SE"/>
          </a:p>
        </p:txBody>
      </p:sp>
      <p:sp>
        <p:nvSpPr>
          <p:cNvPr id="6" name="Platshållare för sidfot 4">
            <a:extLst>
              <a:ext uri="{FF2B5EF4-FFF2-40B4-BE49-F238E27FC236}">
                <a16:creationId xmlns:a16="http://schemas.microsoft.com/office/drawing/2014/main" id="{E3BE4796-E1E5-4D00-972C-8002EEC46C73}"/>
              </a:ext>
            </a:extLst>
          </p:cNvPr>
          <p:cNvSpPr>
            <a:spLocks noGrp="1"/>
          </p:cNvSpPr>
          <p:nvPr>
            <p:ph type="ftr" sz="quarter" idx="11"/>
          </p:nvPr>
        </p:nvSpPr>
        <p:spPr/>
        <p:txBody>
          <a:bodyPr/>
          <a:lstStyle>
            <a:lvl1pPr>
              <a:defRPr/>
            </a:lvl1pPr>
          </a:lstStyle>
          <a:p>
            <a:pPr>
              <a:defRPr/>
            </a:pPr>
            <a:endParaRPr lang="sv-SE"/>
          </a:p>
        </p:txBody>
      </p:sp>
      <p:sp>
        <p:nvSpPr>
          <p:cNvPr id="7" name="Platshållare för bildnummer 5">
            <a:extLst>
              <a:ext uri="{FF2B5EF4-FFF2-40B4-BE49-F238E27FC236}">
                <a16:creationId xmlns:a16="http://schemas.microsoft.com/office/drawing/2014/main" id="{10B645A8-AC51-4A2D-9A57-23B51FDAA209}"/>
              </a:ext>
            </a:extLst>
          </p:cNvPr>
          <p:cNvSpPr>
            <a:spLocks noGrp="1"/>
          </p:cNvSpPr>
          <p:nvPr>
            <p:ph type="sldNum" sz="quarter" idx="12"/>
          </p:nvPr>
        </p:nvSpPr>
        <p:spPr/>
        <p:txBody>
          <a:bodyPr/>
          <a:lstStyle>
            <a:lvl1pPr>
              <a:defRPr/>
            </a:lvl1pPr>
          </a:lstStyle>
          <a:p>
            <a:pPr>
              <a:defRPr/>
            </a:pPr>
            <a:fld id="{84CF0F20-1872-4879-82D7-482272C5345B}" type="slidenum">
              <a:rPr lang="sv-SE"/>
              <a:pPr>
                <a:defRPr/>
              </a:pPr>
              <a:t>‹#›</a:t>
            </a:fld>
            <a:endParaRPr lang="sv-SE"/>
          </a:p>
        </p:txBody>
      </p:sp>
    </p:spTree>
    <p:extLst>
      <p:ext uri="{BB962C8B-B14F-4D97-AF65-F5344CB8AC3E}">
        <p14:creationId xmlns:p14="http://schemas.microsoft.com/office/powerpoint/2010/main" val="2528651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5878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0089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8423405" y="4767263"/>
            <a:ext cx="371742" cy="273844"/>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27624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2168306"/>
            <a:ext cx="8740142" cy="917880"/>
          </a:xfrm>
          <a:noFill/>
        </p:spPr>
        <p:txBody>
          <a:bodyPr tIns="91440" bIns="91440" anchor="t" anchorCtr="0">
            <a:spAutoFit/>
          </a:bodyPr>
          <a:lstStyle>
            <a:lvl1pPr>
              <a:defRPr sz="5294" spc="-74" baseline="0">
                <a:solidFill>
                  <a:schemeClr val="bg1"/>
                </a:solidFill>
              </a:defRPr>
            </a:lvl1pPr>
          </a:lstStyle>
          <a:p>
            <a:r>
              <a:rPr lang="en-US"/>
              <a:t>Section title</a:t>
            </a:r>
          </a:p>
        </p:txBody>
      </p:sp>
    </p:spTree>
    <p:extLst>
      <p:ext uri="{BB962C8B-B14F-4D97-AF65-F5344CB8AC3E}">
        <p14:creationId xmlns:p14="http://schemas.microsoft.com/office/powerpoint/2010/main" val="15751463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616153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2037" y="1593682"/>
            <a:ext cx="8499810" cy="1124090"/>
          </a:xfrm>
        </p:spPr>
        <p:txBody>
          <a:bodyPr wrap="square" lIns="0" tIns="0" rIns="0" bIns="0">
            <a:spAutoFit/>
          </a:bodyPr>
          <a:lstStyle>
            <a:lvl1pPr marL="0" indent="0">
              <a:lnSpc>
                <a:spcPct val="100000"/>
              </a:lnSpc>
              <a:spcBef>
                <a:spcPts val="1471"/>
              </a:spcBef>
              <a:spcAft>
                <a:spcPts val="0"/>
              </a:spcAft>
              <a:buNone/>
              <a:defRPr sz="1912" b="0" i="0">
                <a:solidFill>
                  <a:srgbClr val="000000"/>
                </a:solidFill>
                <a:latin typeface="+mn-lt"/>
              </a:defRPr>
            </a:lvl1pPr>
            <a:lvl2pPr marL="168073" indent="0">
              <a:lnSpc>
                <a:spcPct val="100000"/>
              </a:lnSpc>
              <a:spcBef>
                <a:spcPts val="1471"/>
              </a:spcBef>
              <a:spcAft>
                <a:spcPts val="0"/>
              </a:spcAft>
              <a:buNone/>
              <a:defRPr sz="1471">
                <a:solidFill>
                  <a:srgbClr val="000000"/>
                </a:solidFill>
              </a:defRPr>
            </a:lvl2pPr>
            <a:lvl3pPr marL="336145" indent="0">
              <a:lnSpc>
                <a:spcPct val="100000"/>
              </a:lnSpc>
              <a:spcBef>
                <a:spcPts val="1471"/>
              </a:spcBef>
              <a:spcAft>
                <a:spcPts val="0"/>
              </a:spcAft>
              <a:buNone/>
              <a:defRPr sz="1471">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6937285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normAutofit/>
          </a:bodyPr>
          <a:lstStyle>
            <a:lvl1pPr algn="ctr">
              <a:defRPr sz="4950">
                <a:latin typeface="Segoe UI Semibold" panose="020B07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50600" cy="51435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13823159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22038" y="1591554"/>
            <a:ext cx="4164755" cy="1781024"/>
          </a:xfrm>
        </p:spPr>
        <p:txBody>
          <a:bodyPr wrap="square" lIns="0" tIns="0" rIns="0" bIns="0">
            <a:noAutofit/>
          </a:bodyPr>
          <a:lstStyle>
            <a:lvl1pPr marL="0" marR="0" indent="0" algn="l" defTabSz="685775" rtl="0" eaLnBrk="1" fontAlgn="auto" latinLnBrk="0" hangingPunct="1">
              <a:lnSpc>
                <a:spcPct val="100000"/>
              </a:lnSpc>
              <a:spcBef>
                <a:spcPts val="1471"/>
              </a:spcBef>
              <a:spcAft>
                <a:spcPts val="0"/>
              </a:spcAft>
              <a:buClrTx/>
              <a:buSzPct val="90000"/>
              <a:buFont typeface="Wingdings" panose="05000000000000000000" pitchFamily="2" charset="2"/>
              <a:buNone/>
              <a:tabLst/>
              <a:defRPr sz="1912" b="0" i="0">
                <a:solidFill>
                  <a:srgbClr val="000000"/>
                </a:solidFill>
                <a:latin typeface="+mn-lt"/>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322038" y="329089"/>
            <a:ext cx="4164755" cy="555790"/>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4657207" y="2"/>
            <a:ext cx="4486793" cy="5143500"/>
          </a:xfrm>
          <a:blipFill dpi="0" rotWithShape="1">
            <a:blip r:embed="rId2"/>
            <a:srcRect/>
            <a:stretch>
              <a:fillRect/>
            </a:stretch>
          </a:blipFill>
        </p:spPr>
        <p:txBody>
          <a:bodyPr anchor="ctr">
            <a:noAutofit/>
          </a:bodyPr>
          <a:lstStyle>
            <a:lvl1pPr marL="0" indent="0" algn="ctr">
              <a:buNone/>
              <a:defRPr sz="1471">
                <a:solidFill>
                  <a:schemeClr val="bg2"/>
                </a:solidFill>
                <a:latin typeface="+mj-lt"/>
              </a:defRPr>
            </a:lvl1pPr>
          </a:lstStyle>
          <a:p>
            <a:r>
              <a:rPr lang="en-US"/>
              <a:t> </a:t>
            </a:r>
          </a:p>
        </p:txBody>
      </p:sp>
    </p:spTree>
    <p:extLst>
      <p:ext uri="{BB962C8B-B14F-4D97-AF65-F5344CB8AC3E}">
        <p14:creationId xmlns:p14="http://schemas.microsoft.com/office/powerpoint/2010/main" val="20952049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44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951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358029" y="273845"/>
            <a:ext cx="8481172" cy="994172"/>
          </a:xfrm>
          <a:prstGeom prst="rect">
            <a:avLst/>
          </a:prstGeom>
        </p:spPr>
        <p:txBody>
          <a:bodyPr/>
          <a:lstStyle>
            <a:lvl1pPr>
              <a:defRPr>
                <a:solidFill>
                  <a:schemeClr val="bg2">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539584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9936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en-US"/>
              <a:t>Click to edit Master title style</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32596414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1143000" y="972589"/>
            <a:ext cx="6858000" cy="392415"/>
          </a:xfrm>
          <a:prstGeom prst="rect">
            <a:avLst/>
          </a:prstGeom>
        </p:spPr>
        <p:txBody>
          <a:bodyPr/>
          <a:lstStyle>
            <a:lvl1pPr marL="0" indent="0" algn="l">
              <a:buNone/>
              <a:defRPr sz="15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2"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23226246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71515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32"/>
            <a:ext cx="8740142" cy="917239"/>
          </a:xfrm>
          <a:noFill/>
        </p:spPr>
        <p:txBody>
          <a:bodyPr tIns="91440" bIns="91440" anchor="t" anchorCtr="0">
            <a:spAutoFit/>
          </a:bodyPr>
          <a:lstStyle>
            <a:lvl1pPr>
              <a:defRPr sz="5289"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841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1"/>
            <a:ext cx="8740142" cy="917431"/>
          </a:xfrm>
          <a:noFill/>
        </p:spPr>
        <p:txBody>
          <a:bodyPr tIns="91440" bIns="91440" anchor="t" anchorCtr="0">
            <a:spAutoFit/>
          </a:bodyPr>
          <a:lstStyle>
            <a:lvl1pPr>
              <a:defRPr sz="5291"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3892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1143000" y="972589"/>
            <a:ext cx="6858000" cy="3219189"/>
          </a:xfrm>
          <a:prstGeom prst="rect">
            <a:avLst/>
          </a:prstGeom>
        </p:spPr>
        <p:txBody>
          <a:bodyPr/>
          <a:lstStyle>
            <a:lvl1pPr marL="0" indent="0" algn="l">
              <a:buNone/>
              <a:defRPr sz="1500">
                <a:latin typeface="Segoe UI Semilight" panose="020B0402040204020203" pitchFamily="34" charset="0"/>
                <a:cs typeface="Segoe UI Semilight" panose="020B04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2"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Tree>
    <p:extLst>
      <p:ext uri="{BB962C8B-B14F-4D97-AF65-F5344CB8AC3E}">
        <p14:creationId xmlns:p14="http://schemas.microsoft.com/office/powerpoint/2010/main" val="32720850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4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30324495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97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OOBE Dark Blue_NEW">
    <p:bg>
      <p:bgPr>
        <a:solidFill>
          <a:srgbClr val="1F1F1F"/>
        </a:solidFill>
        <a:effectLst/>
      </p:bgPr>
    </p:bg>
    <p:spTree>
      <p:nvGrpSpPr>
        <p:cNvPr id="1" name=""/>
        <p:cNvGrpSpPr/>
        <p:nvPr/>
      </p:nvGrpSpPr>
      <p:grpSpPr>
        <a:xfrm>
          <a:off x="0" y="0"/>
          <a:ext cx="0" cy="0"/>
          <a:chOff x="0" y="0"/>
          <a:chExt cx="0" cy="0"/>
        </a:xfrm>
      </p:grpSpPr>
      <p:sp>
        <p:nvSpPr>
          <p:cNvPr id="3" name="Rectangle 2"/>
          <p:cNvSpPr/>
          <p:nvPr userDrawn="1"/>
        </p:nvSpPr>
        <p:spPr>
          <a:xfrm>
            <a:off x="967729" y="474785"/>
            <a:ext cx="7235498" cy="4182367"/>
          </a:xfrm>
          <a:prstGeom prst="rect">
            <a:avLst/>
          </a:prstGeom>
          <a:solidFill>
            <a:srgbClr val="004275"/>
          </a:solidFill>
          <a:ln w="15875">
            <a:noFill/>
          </a:ln>
        </p:spPr>
        <p:txBody>
          <a:bodyPr wrap="square" lIns="68541" tIns="68541" rIns="274164" bIns="137082">
            <a:noAutofit/>
          </a:bodyPr>
          <a:lstStyle/>
          <a:p>
            <a:pPr marL="68528" marR="0" lvl="0" indent="0" algn="l" defTabSz="342637" rtl="0" eaLnBrk="1" fontAlgn="auto" latinLnBrk="0" hangingPunct="1">
              <a:lnSpc>
                <a:spcPct val="100000"/>
              </a:lnSpc>
              <a:spcBef>
                <a:spcPts val="900"/>
              </a:spcBef>
              <a:spcAft>
                <a:spcPts val="900"/>
              </a:spcAft>
              <a:buClrTx/>
              <a:buSzTx/>
              <a:buFontTx/>
              <a:buNone/>
              <a:tabLst/>
              <a:defRPr/>
            </a:pPr>
            <a:endParaRPr kumimoji="0" lang="en-US" sz="900" b="0" i="0" u="none" strike="noStrike" kern="0" cap="none" spc="0" normalizeH="0" baseline="0" noProof="0">
              <a:ln>
                <a:noFill/>
              </a:ln>
              <a:solidFill>
                <a:prstClr val="white">
                  <a:alpha val="80000"/>
                </a:prstClr>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296217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OOBE_BG_MOD8">
    <p:bg>
      <p:bgPr>
        <a:solidFill>
          <a:schemeClr val="bg2">
            <a:alpha val="55000"/>
          </a:schemeClr>
        </a:solidFill>
        <a:effectLst/>
      </p:bgPr>
    </p:bg>
    <p:spTree>
      <p:nvGrpSpPr>
        <p:cNvPr id="1" name=""/>
        <p:cNvGrpSpPr/>
        <p:nvPr/>
      </p:nvGrpSpPr>
      <p:grpSpPr>
        <a:xfrm>
          <a:off x="0" y="0"/>
          <a:ext cx="0" cy="0"/>
          <a:chOff x="0" y="0"/>
          <a:chExt cx="0" cy="0"/>
        </a:xfrm>
      </p:grpSpPr>
      <p:sp>
        <p:nvSpPr>
          <p:cNvPr id="15" name="Rectangle 14"/>
          <p:cNvSpPr/>
          <p:nvPr userDrawn="1"/>
        </p:nvSpPr>
        <p:spPr>
          <a:xfrm>
            <a:off x="4" y="-2381"/>
            <a:ext cx="9143999" cy="5148262"/>
          </a:xfrm>
          <a:prstGeom prst="rect">
            <a:avLst/>
          </a:prstGeom>
          <a:solidFill>
            <a:srgbClr val="0022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12" tIns="82249" rIns="102812" bIns="82249" numCol="1" spcCol="0" rtlCol="0" fromWordArt="0" anchor="t" anchorCtr="0" forceAA="0" compatLnSpc="1">
            <a:prstTxWarp prst="textNoShape">
              <a:avLst/>
            </a:prstTxWarp>
            <a:noAutofit/>
          </a:bodyPr>
          <a:lstStyle/>
          <a:p>
            <a:pPr>
              <a:lnSpc>
                <a:spcPct val="90000"/>
              </a:lnSpc>
              <a:spcBef>
                <a:spcPts val="450"/>
              </a:spcBef>
            </a:pPr>
            <a:endParaRPr lang="en-US" sz="1500" err="1"/>
          </a:p>
        </p:txBody>
      </p:sp>
    </p:spTree>
    <p:extLst>
      <p:ext uri="{BB962C8B-B14F-4D97-AF65-F5344CB8AC3E}">
        <p14:creationId xmlns:p14="http://schemas.microsoft.com/office/powerpoint/2010/main" val="7526155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8741309" cy="1587807"/>
          </a:xfrm>
        </p:spPr>
        <p:txBody>
          <a:bodyPr>
            <a:spAutoFit/>
          </a:bodyPr>
          <a:lstStyle>
            <a:lvl1pPr marL="0" indent="0">
              <a:buNone/>
              <a:defRPr/>
            </a:lvl1pPr>
            <a:lvl2pPr marL="168008" indent="0">
              <a:buNone/>
              <a:defRPr/>
            </a:lvl2pPr>
            <a:lvl3pPr marL="336016" indent="0">
              <a:buNone/>
              <a:defRPr/>
            </a:lvl3pPr>
            <a:lvl4pPr marL="504024"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6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95A0-7720-41C9-A7C9-B0E2C94A54A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4B8538EC-1C92-4ADE-A0A6-637FF95D5089}"/>
              </a:ext>
            </a:extLst>
          </p:cNvPr>
          <p:cNvSpPr>
            <a:spLocks noGrp="1"/>
          </p:cNvSpPr>
          <p:nvPr>
            <p:ph type="subTitle" idx="1"/>
          </p:nvPr>
        </p:nvSpPr>
        <p:spPr>
          <a:xfrm>
            <a:off x="1143000" y="2701528"/>
            <a:ext cx="6858000" cy="433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D4749BA-8E8B-4B90-ABA0-C11D4091BAB2}"/>
              </a:ext>
            </a:extLst>
          </p:cNvPr>
          <p:cNvSpPr>
            <a:spLocks noGrp="1"/>
          </p:cNvSpPr>
          <p:nvPr>
            <p:ph type="dt" sz="half" idx="10"/>
          </p:nvPr>
        </p:nvSpPr>
        <p:spPr/>
        <p:txBody>
          <a:bodyPr/>
          <a:lstStyle/>
          <a:p>
            <a:fld id="{26AB77D7-7549-438D-AD88-182D834A0CD5}" type="datetimeFigureOut">
              <a:rPr lang="en-GB" smtClean="0"/>
              <a:t>14/02/2019</a:t>
            </a:fld>
            <a:endParaRPr lang="en-GB"/>
          </a:p>
        </p:txBody>
      </p:sp>
      <p:sp>
        <p:nvSpPr>
          <p:cNvPr id="5" name="Footer Placeholder 4">
            <a:extLst>
              <a:ext uri="{FF2B5EF4-FFF2-40B4-BE49-F238E27FC236}">
                <a16:creationId xmlns:a16="http://schemas.microsoft.com/office/drawing/2014/main" id="{2EAFFC3E-DEA4-486D-A2A7-B5590EDEBD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E480BF-789B-412A-84C6-21ABE231E1B6}"/>
              </a:ext>
            </a:extLst>
          </p:cNvPr>
          <p:cNvSpPr>
            <a:spLocks noGrp="1"/>
          </p:cNvSpPr>
          <p:nvPr>
            <p:ph type="sldNum" sz="quarter" idx="12"/>
          </p:nvPr>
        </p:nvSpPr>
        <p:spPr/>
        <p:txBody>
          <a:bodyPr/>
          <a:lstStyle/>
          <a:p>
            <a:fld id="{28D74A26-54B9-4574-B4B9-C2D2D2EE0DB7}" type="slidenum">
              <a:rPr lang="en-GB" smtClean="0"/>
              <a:t>‹#›</a:t>
            </a:fld>
            <a:endParaRPr lang="en-GB"/>
          </a:p>
        </p:txBody>
      </p:sp>
    </p:spTree>
    <p:extLst>
      <p:ext uri="{BB962C8B-B14F-4D97-AF65-F5344CB8AC3E}">
        <p14:creationId xmlns:p14="http://schemas.microsoft.com/office/powerpoint/2010/main" val="7633364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07CF67DC-CC6F-4CED-8A8D-210A0ACB2F59}"/>
              </a:ext>
            </a:extLst>
          </p:cNvPr>
          <p:cNvSpPr>
            <a:spLocks noGrp="1"/>
          </p:cNvSpPr>
          <p:nvPr>
            <p:ph type="dt" sz="half" idx="10"/>
          </p:nvPr>
        </p:nvSpPr>
        <p:spPr/>
        <p:txBody>
          <a:bodyPr/>
          <a:lstStyle>
            <a:lvl1pPr>
              <a:defRPr/>
            </a:lvl1pPr>
          </a:lstStyle>
          <a:p>
            <a:pPr>
              <a:defRPr/>
            </a:pPr>
            <a:fld id="{2037C300-2478-4500-B1FC-65303B5684D6}" type="datetimeFigureOut">
              <a:rPr lang="sv-SE"/>
              <a:pPr>
                <a:defRPr/>
              </a:pPr>
              <a:t>2019-02-14</a:t>
            </a:fld>
            <a:endParaRPr lang="sv-SE"/>
          </a:p>
        </p:txBody>
      </p:sp>
      <p:sp>
        <p:nvSpPr>
          <p:cNvPr id="5" name="Platshållare för sidfot 4">
            <a:extLst>
              <a:ext uri="{FF2B5EF4-FFF2-40B4-BE49-F238E27FC236}">
                <a16:creationId xmlns:a16="http://schemas.microsoft.com/office/drawing/2014/main" id="{6F52159B-49BA-4944-8EFB-F5374A3B3672}"/>
              </a:ext>
            </a:extLst>
          </p:cNvPr>
          <p:cNvSpPr>
            <a:spLocks noGrp="1"/>
          </p:cNvSpPr>
          <p:nvPr>
            <p:ph type="ftr" sz="quarter" idx="11"/>
          </p:nvPr>
        </p:nvSpPr>
        <p:spPr/>
        <p:txBody>
          <a:bodyPr/>
          <a:lstStyle>
            <a:lvl1pPr>
              <a:defRPr/>
            </a:lvl1pPr>
          </a:lstStyle>
          <a:p>
            <a:pPr>
              <a:defRPr/>
            </a:pPr>
            <a:endParaRPr lang="sv-SE"/>
          </a:p>
        </p:txBody>
      </p:sp>
      <p:sp>
        <p:nvSpPr>
          <p:cNvPr id="6" name="Platshållare för bildnummer 5">
            <a:extLst>
              <a:ext uri="{FF2B5EF4-FFF2-40B4-BE49-F238E27FC236}">
                <a16:creationId xmlns:a16="http://schemas.microsoft.com/office/drawing/2014/main" id="{E113AD32-7CAE-4496-81AC-8F327C74C6AE}"/>
              </a:ext>
            </a:extLst>
          </p:cNvPr>
          <p:cNvSpPr>
            <a:spLocks noGrp="1"/>
          </p:cNvSpPr>
          <p:nvPr>
            <p:ph type="sldNum" sz="quarter" idx="12"/>
          </p:nvPr>
        </p:nvSpPr>
        <p:spPr/>
        <p:txBody>
          <a:bodyPr/>
          <a:lstStyle>
            <a:lvl1pPr>
              <a:defRPr/>
            </a:lvl1pPr>
          </a:lstStyle>
          <a:p>
            <a:pPr>
              <a:defRPr/>
            </a:pPr>
            <a:fld id="{D0E753D1-45A8-4624-A00A-1E94F1759F78}" type="slidenum">
              <a:rPr lang="sv-SE"/>
              <a:pPr>
                <a:defRPr/>
              </a:pPr>
              <a:t>‹#›</a:t>
            </a:fld>
            <a:endParaRPr lang="sv-SE"/>
          </a:p>
        </p:txBody>
      </p:sp>
    </p:spTree>
    <p:extLst>
      <p:ext uri="{BB962C8B-B14F-4D97-AF65-F5344CB8AC3E}">
        <p14:creationId xmlns:p14="http://schemas.microsoft.com/office/powerpoint/2010/main" val="13425178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623888" y="1282304"/>
            <a:ext cx="7886700" cy="2139553"/>
          </a:xfrm>
        </p:spPr>
        <p:txBody>
          <a:bodyPr anchor="b"/>
          <a:lstStyle>
            <a:lvl1pPr>
              <a:defRPr sz="4500"/>
            </a:lvl1pPr>
          </a:lstStyle>
          <a:p>
            <a:r>
              <a:rPr lang="sv-SE" dirty="0"/>
              <a:t>Klicka här för att ändra format</a:t>
            </a:r>
          </a:p>
        </p:txBody>
      </p:sp>
      <p:sp>
        <p:nvSpPr>
          <p:cNvPr id="3" name="Platshållare för text 2"/>
          <p:cNvSpPr>
            <a:spLocks noGrp="1"/>
          </p:cNvSpPr>
          <p:nvPr>
            <p:ph type="body" idx="1"/>
          </p:nvPr>
        </p:nvSpPr>
        <p:spPr>
          <a:xfrm>
            <a:off x="623888" y="3442098"/>
            <a:ext cx="7886700" cy="43396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1685A240-F6ED-4B49-8CB4-AA5E6C26C40E}"/>
              </a:ext>
            </a:extLst>
          </p:cNvPr>
          <p:cNvSpPr>
            <a:spLocks noGrp="1"/>
          </p:cNvSpPr>
          <p:nvPr>
            <p:ph type="dt" sz="half" idx="10"/>
          </p:nvPr>
        </p:nvSpPr>
        <p:spPr/>
        <p:txBody>
          <a:bodyPr/>
          <a:lstStyle>
            <a:lvl1pPr>
              <a:defRPr/>
            </a:lvl1pPr>
          </a:lstStyle>
          <a:p>
            <a:pPr>
              <a:defRPr/>
            </a:pPr>
            <a:fld id="{F25D42EF-167A-45CD-B2FC-563FE913208A}" type="datetimeFigureOut">
              <a:rPr lang="sv-SE"/>
              <a:pPr>
                <a:defRPr/>
              </a:pPr>
              <a:t>2019-02-14</a:t>
            </a:fld>
            <a:endParaRPr lang="sv-SE"/>
          </a:p>
        </p:txBody>
      </p:sp>
      <p:sp>
        <p:nvSpPr>
          <p:cNvPr id="5" name="Platshållare för sidfot 4">
            <a:extLst>
              <a:ext uri="{FF2B5EF4-FFF2-40B4-BE49-F238E27FC236}">
                <a16:creationId xmlns:a16="http://schemas.microsoft.com/office/drawing/2014/main" id="{248D99AD-910D-44BA-8C32-7731437A9338}"/>
              </a:ext>
            </a:extLst>
          </p:cNvPr>
          <p:cNvSpPr>
            <a:spLocks noGrp="1"/>
          </p:cNvSpPr>
          <p:nvPr>
            <p:ph type="ftr" sz="quarter" idx="11"/>
          </p:nvPr>
        </p:nvSpPr>
        <p:spPr/>
        <p:txBody>
          <a:bodyPr/>
          <a:lstStyle>
            <a:lvl1pPr>
              <a:defRPr/>
            </a:lvl1pPr>
          </a:lstStyle>
          <a:p>
            <a:pPr>
              <a:defRPr/>
            </a:pPr>
            <a:endParaRPr lang="sv-SE"/>
          </a:p>
        </p:txBody>
      </p:sp>
      <p:sp>
        <p:nvSpPr>
          <p:cNvPr id="6" name="Platshållare för bildnummer 5">
            <a:extLst>
              <a:ext uri="{FF2B5EF4-FFF2-40B4-BE49-F238E27FC236}">
                <a16:creationId xmlns:a16="http://schemas.microsoft.com/office/drawing/2014/main" id="{CB95603F-A085-4EEE-ADDE-11423F1E6A73}"/>
              </a:ext>
            </a:extLst>
          </p:cNvPr>
          <p:cNvSpPr>
            <a:spLocks noGrp="1"/>
          </p:cNvSpPr>
          <p:nvPr>
            <p:ph type="sldNum" sz="quarter" idx="12"/>
          </p:nvPr>
        </p:nvSpPr>
        <p:spPr/>
        <p:txBody>
          <a:bodyPr/>
          <a:lstStyle>
            <a:lvl1pPr>
              <a:defRPr/>
            </a:lvl1pPr>
          </a:lstStyle>
          <a:p>
            <a:pPr>
              <a:defRPr/>
            </a:pPr>
            <a:fld id="{02104006-CEC4-4A9D-A233-014612ED2937}" type="slidenum">
              <a:rPr lang="sv-SE"/>
              <a:pPr>
                <a:defRPr/>
              </a:pPr>
              <a:t>‹#›</a:t>
            </a:fld>
            <a:endParaRPr lang="sv-SE"/>
          </a:p>
        </p:txBody>
      </p:sp>
    </p:spTree>
    <p:extLst>
      <p:ext uri="{BB962C8B-B14F-4D97-AF65-F5344CB8AC3E}">
        <p14:creationId xmlns:p14="http://schemas.microsoft.com/office/powerpoint/2010/main" val="28705177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3">
            <a:extLst>
              <a:ext uri="{FF2B5EF4-FFF2-40B4-BE49-F238E27FC236}">
                <a16:creationId xmlns:a16="http://schemas.microsoft.com/office/drawing/2014/main" id="{DF5EAE21-989E-4816-81B1-FA8086AC6782}"/>
              </a:ext>
            </a:extLst>
          </p:cNvPr>
          <p:cNvSpPr>
            <a:spLocks noGrp="1"/>
          </p:cNvSpPr>
          <p:nvPr>
            <p:ph type="dt" sz="half" idx="10"/>
          </p:nvPr>
        </p:nvSpPr>
        <p:spPr/>
        <p:txBody>
          <a:bodyPr/>
          <a:lstStyle>
            <a:lvl1pPr>
              <a:defRPr/>
            </a:lvl1pPr>
          </a:lstStyle>
          <a:p>
            <a:pPr>
              <a:defRPr/>
            </a:pPr>
            <a:fld id="{52B4C751-1015-4106-9946-5C2B1E4835B9}" type="datetimeFigureOut">
              <a:rPr lang="sv-SE"/>
              <a:pPr>
                <a:defRPr/>
              </a:pPr>
              <a:t>2019-02-14</a:t>
            </a:fld>
            <a:endParaRPr lang="sv-SE"/>
          </a:p>
        </p:txBody>
      </p:sp>
      <p:sp>
        <p:nvSpPr>
          <p:cNvPr id="4" name="Platshållare för sidfot 4">
            <a:extLst>
              <a:ext uri="{FF2B5EF4-FFF2-40B4-BE49-F238E27FC236}">
                <a16:creationId xmlns:a16="http://schemas.microsoft.com/office/drawing/2014/main" id="{72C770A0-8645-43AC-9950-C3689B8B02CF}"/>
              </a:ext>
            </a:extLst>
          </p:cNvPr>
          <p:cNvSpPr>
            <a:spLocks noGrp="1"/>
          </p:cNvSpPr>
          <p:nvPr>
            <p:ph type="ftr" sz="quarter" idx="11"/>
          </p:nvPr>
        </p:nvSpPr>
        <p:spPr/>
        <p:txBody>
          <a:bodyPr/>
          <a:lstStyle>
            <a:lvl1pPr>
              <a:defRPr/>
            </a:lvl1pPr>
          </a:lstStyle>
          <a:p>
            <a:pPr>
              <a:defRPr/>
            </a:pPr>
            <a:endParaRPr lang="sv-SE"/>
          </a:p>
        </p:txBody>
      </p:sp>
      <p:sp>
        <p:nvSpPr>
          <p:cNvPr id="5" name="Platshållare för bildnummer 5">
            <a:extLst>
              <a:ext uri="{FF2B5EF4-FFF2-40B4-BE49-F238E27FC236}">
                <a16:creationId xmlns:a16="http://schemas.microsoft.com/office/drawing/2014/main" id="{34DC1C10-FDF8-4560-B70E-106B1B8B89AE}"/>
              </a:ext>
            </a:extLst>
          </p:cNvPr>
          <p:cNvSpPr>
            <a:spLocks noGrp="1"/>
          </p:cNvSpPr>
          <p:nvPr>
            <p:ph type="sldNum" sz="quarter" idx="12"/>
          </p:nvPr>
        </p:nvSpPr>
        <p:spPr/>
        <p:txBody>
          <a:bodyPr/>
          <a:lstStyle>
            <a:lvl1pPr>
              <a:defRPr/>
            </a:lvl1pPr>
          </a:lstStyle>
          <a:p>
            <a:pPr>
              <a:defRPr/>
            </a:pPr>
            <a:fld id="{145D2C98-3065-428C-B524-CFD8860EFBA4}" type="slidenum">
              <a:rPr lang="sv-SE"/>
              <a:pPr>
                <a:defRPr/>
              </a:pPr>
              <a:t>‹#›</a:t>
            </a:fld>
            <a:endParaRPr lang="sv-SE"/>
          </a:p>
        </p:txBody>
      </p:sp>
    </p:spTree>
    <p:extLst>
      <p:ext uri="{BB962C8B-B14F-4D97-AF65-F5344CB8AC3E}">
        <p14:creationId xmlns:p14="http://schemas.microsoft.com/office/powerpoint/2010/main" val="381928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Title 1"/>
          <p:cNvSpPr>
            <a:spLocks noGrp="1"/>
          </p:cNvSpPr>
          <p:nvPr>
            <p:ph type="ctrTitle"/>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a:t>Click to edit Master title style</a:t>
            </a:r>
            <a:endParaRPr lang="en-US" dirty="0"/>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2"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
        <p:nvSpPr>
          <p:cNvPr id="8" name="Content Placeholder 2"/>
          <p:cNvSpPr>
            <a:spLocks noGrp="1"/>
          </p:cNvSpPr>
          <p:nvPr>
            <p:ph sz="half" idx="12"/>
          </p:nvPr>
        </p:nvSpPr>
        <p:spPr>
          <a:xfrm>
            <a:off x="1142999" y="972589"/>
            <a:ext cx="3339639" cy="3609803"/>
          </a:xfrm>
          <a:prstGeom prst="rect">
            <a:avLst/>
          </a:prstGeom>
        </p:spPr>
        <p:txBody>
          <a:bodyPr/>
          <a:lstStyle>
            <a:lvl1pPr>
              <a:defRPr sz="1800" b="0" i="0">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4638502" y="972589"/>
            <a:ext cx="3404062" cy="3609803"/>
          </a:xfrm>
          <a:prstGeom prst="rect">
            <a:avLst/>
          </a:prstGeom>
        </p:spPr>
        <p:txBody>
          <a:bodyPr/>
          <a:lstStyle>
            <a:lvl1pPr>
              <a:defRPr sz="1800" b="0" i="0">
                <a:latin typeface="Segoe UI Semilight" panose="020B0402040204020203" pitchFamily="34" charset="0"/>
                <a:cs typeface="Segoe UI Semilight" panose="020B0402040204020203" pitchFamily="34" charset="0"/>
              </a:defRPr>
            </a:lvl1pPr>
            <a:lvl2pPr>
              <a:defRPr sz="1500" b="0" i="0">
                <a:latin typeface="Segoe UI Semilight" panose="020B0402040204020203" pitchFamily="34" charset="0"/>
                <a:cs typeface="Segoe UI Semilight" panose="020B0402040204020203" pitchFamily="34" charset="0"/>
              </a:defRPr>
            </a:lvl2pPr>
            <a:lvl3pPr>
              <a:defRPr sz="1350" b="0" i="0">
                <a:latin typeface="Segoe UI Semilight" panose="020B0402040204020203" pitchFamily="34" charset="0"/>
                <a:cs typeface="Segoe UI Semilight" panose="020B0402040204020203" pitchFamily="34" charset="0"/>
              </a:defRPr>
            </a:lvl3pPr>
            <a:lvl4pPr>
              <a:defRPr sz="1200" b="0" i="0">
                <a:latin typeface="Segoe UI Semilight" panose="020B0402040204020203" pitchFamily="34" charset="0"/>
                <a:cs typeface="Segoe UI Semilight" panose="020B0402040204020203" pitchFamily="34" charset="0"/>
              </a:defRPr>
            </a:lvl4pPr>
            <a:lvl5pPr>
              <a:defRPr sz="1050" b="0" i="0">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023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628650" y="1369219"/>
            <a:ext cx="3886200" cy="24020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29150" y="1369219"/>
            <a:ext cx="3886200" cy="24020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3">
            <a:extLst>
              <a:ext uri="{FF2B5EF4-FFF2-40B4-BE49-F238E27FC236}">
                <a16:creationId xmlns:a16="http://schemas.microsoft.com/office/drawing/2014/main" id="{58AAB01F-D04A-4303-8A91-DFDFC00B82A3}"/>
              </a:ext>
            </a:extLst>
          </p:cNvPr>
          <p:cNvSpPr>
            <a:spLocks noGrp="1"/>
          </p:cNvSpPr>
          <p:nvPr>
            <p:ph type="dt" sz="half" idx="10"/>
          </p:nvPr>
        </p:nvSpPr>
        <p:spPr/>
        <p:txBody>
          <a:bodyPr/>
          <a:lstStyle>
            <a:lvl1pPr>
              <a:defRPr/>
            </a:lvl1pPr>
          </a:lstStyle>
          <a:p>
            <a:pPr>
              <a:defRPr/>
            </a:pPr>
            <a:fld id="{5436501F-4A11-46F9-9754-0B58F345D00F}" type="datetimeFigureOut">
              <a:rPr lang="sv-SE"/>
              <a:pPr>
                <a:defRPr/>
              </a:pPr>
              <a:t>2019-02-14</a:t>
            </a:fld>
            <a:endParaRPr lang="sv-SE"/>
          </a:p>
        </p:txBody>
      </p:sp>
      <p:sp>
        <p:nvSpPr>
          <p:cNvPr id="6" name="Platshållare för sidfot 4">
            <a:extLst>
              <a:ext uri="{FF2B5EF4-FFF2-40B4-BE49-F238E27FC236}">
                <a16:creationId xmlns:a16="http://schemas.microsoft.com/office/drawing/2014/main" id="{E3BE4796-E1E5-4D00-972C-8002EEC46C73}"/>
              </a:ext>
            </a:extLst>
          </p:cNvPr>
          <p:cNvSpPr>
            <a:spLocks noGrp="1"/>
          </p:cNvSpPr>
          <p:nvPr>
            <p:ph type="ftr" sz="quarter" idx="11"/>
          </p:nvPr>
        </p:nvSpPr>
        <p:spPr/>
        <p:txBody>
          <a:bodyPr/>
          <a:lstStyle>
            <a:lvl1pPr>
              <a:defRPr/>
            </a:lvl1pPr>
          </a:lstStyle>
          <a:p>
            <a:pPr>
              <a:defRPr/>
            </a:pPr>
            <a:endParaRPr lang="sv-SE"/>
          </a:p>
        </p:txBody>
      </p:sp>
      <p:sp>
        <p:nvSpPr>
          <p:cNvPr id="7" name="Platshållare för bildnummer 5">
            <a:extLst>
              <a:ext uri="{FF2B5EF4-FFF2-40B4-BE49-F238E27FC236}">
                <a16:creationId xmlns:a16="http://schemas.microsoft.com/office/drawing/2014/main" id="{10B645A8-AC51-4A2D-9A57-23B51FDAA209}"/>
              </a:ext>
            </a:extLst>
          </p:cNvPr>
          <p:cNvSpPr>
            <a:spLocks noGrp="1"/>
          </p:cNvSpPr>
          <p:nvPr>
            <p:ph type="sldNum" sz="quarter" idx="12"/>
          </p:nvPr>
        </p:nvSpPr>
        <p:spPr/>
        <p:txBody>
          <a:bodyPr/>
          <a:lstStyle>
            <a:lvl1pPr>
              <a:defRPr/>
            </a:lvl1pPr>
          </a:lstStyle>
          <a:p>
            <a:pPr>
              <a:defRPr/>
            </a:pPr>
            <a:fld id="{84CF0F20-1872-4879-82D7-482272C5345B}" type="slidenum">
              <a:rPr lang="sv-SE"/>
              <a:pPr>
                <a:defRPr/>
              </a:pPr>
              <a:t>‹#›</a:t>
            </a:fld>
            <a:endParaRPr lang="sv-SE"/>
          </a:p>
        </p:txBody>
      </p:sp>
    </p:spTree>
    <p:extLst>
      <p:ext uri="{BB962C8B-B14F-4D97-AF65-F5344CB8AC3E}">
        <p14:creationId xmlns:p14="http://schemas.microsoft.com/office/powerpoint/2010/main" val="6014725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5878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6135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07"/>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20083700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8423405" y="4767263"/>
            <a:ext cx="371742" cy="273844"/>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63069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2168306"/>
            <a:ext cx="8740142" cy="917880"/>
          </a:xfrm>
          <a:noFill/>
        </p:spPr>
        <p:txBody>
          <a:bodyPr tIns="91440" bIns="91440" anchor="t" anchorCtr="0">
            <a:spAutoFit/>
          </a:bodyPr>
          <a:lstStyle>
            <a:lvl1pPr>
              <a:defRPr sz="5294" spc="-74" baseline="0">
                <a:solidFill>
                  <a:schemeClr val="bg1"/>
                </a:solidFill>
              </a:defRPr>
            </a:lvl1pPr>
          </a:lstStyle>
          <a:p>
            <a:r>
              <a:rPr lang="en-US"/>
              <a:t>Section title</a:t>
            </a:r>
          </a:p>
        </p:txBody>
      </p:sp>
    </p:spTree>
    <p:extLst>
      <p:ext uri="{BB962C8B-B14F-4D97-AF65-F5344CB8AC3E}">
        <p14:creationId xmlns:p14="http://schemas.microsoft.com/office/powerpoint/2010/main" val="81802889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986226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2037" y="1593682"/>
            <a:ext cx="8499810" cy="1124090"/>
          </a:xfrm>
        </p:spPr>
        <p:txBody>
          <a:bodyPr wrap="square" lIns="0" tIns="0" rIns="0" bIns="0">
            <a:spAutoFit/>
          </a:bodyPr>
          <a:lstStyle>
            <a:lvl1pPr marL="0" indent="0">
              <a:lnSpc>
                <a:spcPct val="100000"/>
              </a:lnSpc>
              <a:spcBef>
                <a:spcPts val="1471"/>
              </a:spcBef>
              <a:spcAft>
                <a:spcPts val="0"/>
              </a:spcAft>
              <a:buNone/>
              <a:defRPr sz="1912" b="0" i="0">
                <a:solidFill>
                  <a:srgbClr val="000000"/>
                </a:solidFill>
                <a:latin typeface="+mn-lt"/>
              </a:defRPr>
            </a:lvl1pPr>
            <a:lvl2pPr marL="168073" indent="0">
              <a:lnSpc>
                <a:spcPct val="100000"/>
              </a:lnSpc>
              <a:spcBef>
                <a:spcPts val="1471"/>
              </a:spcBef>
              <a:spcAft>
                <a:spcPts val="0"/>
              </a:spcAft>
              <a:buNone/>
              <a:defRPr sz="1471">
                <a:solidFill>
                  <a:srgbClr val="000000"/>
                </a:solidFill>
              </a:defRPr>
            </a:lvl2pPr>
            <a:lvl3pPr marL="336145" indent="0">
              <a:lnSpc>
                <a:spcPct val="100000"/>
              </a:lnSpc>
              <a:spcBef>
                <a:spcPts val="1471"/>
              </a:spcBef>
              <a:spcAft>
                <a:spcPts val="0"/>
              </a:spcAft>
              <a:buNone/>
              <a:defRPr sz="1471">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6271359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22038" y="1591554"/>
            <a:ext cx="4164755" cy="1781024"/>
          </a:xfrm>
        </p:spPr>
        <p:txBody>
          <a:bodyPr wrap="square" lIns="0" tIns="0" rIns="0" bIns="0">
            <a:noAutofit/>
          </a:bodyPr>
          <a:lstStyle>
            <a:lvl1pPr marL="0" marR="0" indent="0" algn="l" defTabSz="685775" rtl="0" eaLnBrk="1" fontAlgn="auto" latinLnBrk="0" hangingPunct="1">
              <a:lnSpc>
                <a:spcPct val="100000"/>
              </a:lnSpc>
              <a:spcBef>
                <a:spcPts val="1471"/>
              </a:spcBef>
              <a:spcAft>
                <a:spcPts val="0"/>
              </a:spcAft>
              <a:buClrTx/>
              <a:buSzPct val="90000"/>
              <a:buFont typeface="Wingdings" panose="05000000000000000000" pitchFamily="2" charset="2"/>
              <a:buNone/>
              <a:tabLst/>
              <a:defRPr sz="1912" b="0" i="0">
                <a:solidFill>
                  <a:srgbClr val="000000"/>
                </a:solidFill>
                <a:latin typeface="+mn-lt"/>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322038" y="329089"/>
            <a:ext cx="4164755" cy="555790"/>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4657207" y="2"/>
            <a:ext cx="4486793" cy="5143500"/>
          </a:xfrm>
          <a:blipFill dpi="0" rotWithShape="1">
            <a:blip r:embed="rId2"/>
            <a:srcRect/>
            <a:stretch>
              <a:fillRect/>
            </a:stretch>
          </a:blipFill>
        </p:spPr>
        <p:txBody>
          <a:bodyPr anchor="ctr">
            <a:noAutofit/>
          </a:bodyPr>
          <a:lstStyle>
            <a:lvl1pPr marL="0" indent="0" algn="ctr">
              <a:buNone/>
              <a:defRPr sz="1471">
                <a:solidFill>
                  <a:schemeClr val="bg2"/>
                </a:solidFill>
                <a:latin typeface="+mj-lt"/>
              </a:defRPr>
            </a:lvl1pPr>
          </a:lstStyle>
          <a:p>
            <a:r>
              <a:rPr lang="en-US"/>
              <a:t> </a:t>
            </a:r>
          </a:p>
        </p:txBody>
      </p:sp>
    </p:spTree>
    <p:extLst>
      <p:ext uri="{BB962C8B-B14F-4D97-AF65-F5344CB8AC3E}">
        <p14:creationId xmlns:p14="http://schemas.microsoft.com/office/powerpoint/2010/main" val="189316337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24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9578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43000" y="59797"/>
            <a:ext cx="6008024" cy="582362"/>
          </a:xfrm>
          <a:prstGeom prst="rect">
            <a:avLst/>
          </a:prstGeom>
        </p:spPr>
        <p:txBody>
          <a:bodyPr anchor="b">
            <a:normAutofit/>
          </a:bodyPr>
          <a:lstStyle>
            <a:lvl1pPr algn="l">
              <a:defRPr sz="2400">
                <a:latin typeface="Segoe UI Semibold" panose="020B0702040204020203" pitchFamily="34" charset="0"/>
              </a:defRPr>
            </a:lvl1pPr>
          </a:lstStyle>
          <a:p>
            <a:r>
              <a:rPr lang="en-US" dirty="0"/>
              <a:t>Name of speaker</a:t>
            </a:r>
          </a:p>
        </p:txBody>
      </p:sp>
      <p:sp>
        <p:nvSpPr>
          <p:cNvPr id="6" name="Footer Placeholder 4"/>
          <p:cNvSpPr>
            <a:spLocks noGrp="1"/>
          </p:cNvSpPr>
          <p:nvPr>
            <p:ph type="ftr" sz="quarter" idx="11"/>
          </p:nvPr>
        </p:nvSpPr>
        <p:spPr>
          <a:xfrm>
            <a:off x="3028950" y="4767263"/>
            <a:ext cx="3086100" cy="273844"/>
          </a:xfrm>
          <a:prstGeom prst="rect">
            <a:avLst/>
          </a:prstGeom>
        </p:spPr>
        <p:txBody>
          <a:bodyPr/>
          <a:lstStyle>
            <a:lvl1pPr algn="ct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492"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6764" y="237292"/>
            <a:ext cx="1436637" cy="355638"/>
          </a:xfrm>
          <a:prstGeom prst="rect">
            <a:avLst/>
          </a:prstGeom>
        </p:spPr>
      </p:pic>
      <p:sp>
        <p:nvSpPr>
          <p:cNvPr id="8" name="Content Placeholder 2"/>
          <p:cNvSpPr>
            <a:spLocks noGrp="1"/>
          </p:cNvSpPr>
          <p:nvPr>
            <p:ph sz="half" idx="12" hasCustomPrompt="1"/>
          </p:nvPr>
        </p:nvSpPr>
        <p:spPr>
          <a:xfrm>
            <a:off x="1142999" y="923944"/>
            <a:ext cx="1776711" cy="1767055"/>
          </a:xfrm>
          <a:prstGeom prst="rect">
            <a:avLst/>
          </a:prstGeom>
        </p:spPr>
        <p:txBody>
          <a:bodyPr/>
          <a:lstStyle>
            <a:lvl1pPr marL="0" indent="0">
              <a:buNone/>
              <a:defRPr sz="1800" b="0" i="0">
                <a:latin typeface="Segoe UI Semilight" panose="020B0402040204020203" pitchFamily="34" charset="0"/>
                <a:ea typeface="Segoe UI" panose="020B0502040204020203" pitchFamily="34" charset="0"/>
                <a:cs typeface="Segoe UI Semilight" panose="020B0402040204020203" pitchFamily="34" charset="0"/>
              </a:defRPr>
            </a:lvl1pPr>
            <a:lvl2pPr>
              <a:defRPr sz="1500" b="0" i="0">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Speaker image</a:t>
            </a:r>
          </a:p>
        </p:txBody>
      </p:sp>
      <p:sp>
        <p:nvSpPr>
          <p:cNvPr id="10" name="Content Placeholder 3"/>
          <p:cNvSpPr>
            <a:spLocks noGrp="1"/>
          </p:cNvSpPr>
          <p:nvPr>
            <p:ph sz="half" idx="2" hasCustomPrompt="1"/>
          </p:nvPr>
        </p:nvSpPr>
        <p:spPr>
          <a:xfrm>
            <a:off x="3013272" y="923944"/>
            <a:ext cx="3635972" cy="1767055"/>
          </a:xfrm>
          <a:prstGeom prst="rect">
            <a:avLst/>
          </a:prstGeom>
        </p:spPr>
        <p:txBody>
          <a:bodyPr/>
          <a:lstStyle>
            <a:lvl1pPr marL="0" indent="0">
              <a:buNone/>
              <a:defRPr sz="1800" b="0" i="0">
                <a:latin typeface="Segoe UI Semilight" panose="020B0402040204020203" pitchFamily="34" charset="0"/>
                <a:cs typeface="Segoe UI Semilight" panose="020B0402040204020203" pitchFamily="34" charset="0"/>
              </a:defRPr>
            </a:lvl1pPr>
            <a:lvl2pPr>
              <a:defRPr sz="1500" b="0" i="0">
                <a:latin typeface="Segoe UI Semilight" panose="020B0402040204020203" pitchFamily="34" charset="0"/>
                <a:cs typeface="Segoe UI Semilight" panose="020B0402040204020203" pitchFamily="34" charset="0"/>
              </a:defRPr>
            </a:lvl2pPr>
            <a:lvl3pPr>
              <a:defRPr sz="1350" b="0" i="0">
                <a:latin typeface="Segoe UI Semilight" panose="020B0402040204020203" pitchFamily="34" charset="0"/>
                <a:cs typeface="Segoe UI Semilight" panose="020B0402040204020203" pitchFamily="34" charset="0"/>
              </a:defRPr>
            </a:lvl3pPr>
            <a:lvl4pPr>
              <a:defRPr sz="1200" b="0" i="0">
                <a:latin typeface="Segoe UI Semilight" panose="020B0402040204020203" pitchFamily="34" charset="0"/>
                <a:cs typeface="Segoe UI Semilight" panose="020B0402040204020203" pitchFamily="34" charset="0"/>
              </a:defRPr>
            </a:lvl4pPr>
            <a:lvl5pPr>
              <a:defRPr sz="1050" b="0" i="0">
                <a:latin typeface="Segoe UI Semilight" panose="020B0402040204020203" pitchFamily="34" charset="0"/>
                <a:cs typeface="Segoe UI Semilight" panose="020B0402040204020203" pitchFamily="34" charset="0"/>
              </a:defRPr>
            </a:lvl5pPr>
          </a:lstStyle>
          <a:p>
            <a:pPr lvl="0"/>
            <a:r>
              <a:rPr lang="en-US" dirty="0"/>
              <a:t>Personal picture of your hobby or location</a:t>
            </a:r>
          </a:p>
        </p:txBody>
      </p:sp>
      <p:sp>
        <p:nvSpPr>
          <p:cNvPr id="16" name="Content Placeholder 10"/>
          <p:cNvSpPr>
            <a:spLocks noGrp="1"/>
          </p:cNvSpPr>
          <p:nvPr>
            <p:ph idx="16"/>
          </p:nvPr>
        </p:nvSpPr>
        <p:spPr>
          <a:xfrm>
            <a:off x="6554670" y="3793371"/>
            <a:ext cx="1724206" cy="630173"/>
          </a:xfrm>
          <a:prstGeom prst="rect">
            <a:avLst/>
          </a:prstGeom>
        </p:spPr>
        <p:txBody>
          <a:bodyPr/>
          <a:lstStyle/>
          <a:p>
            <a:pPr lvl="0"/>
            <a:r>
              <a:rPr lang="en-US" sz="1350"/>
              <a:t>Edit Master text styles</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2999" y="2812227"/>
            <a:ext cx="1776711" cy="1767055"/>
          </a:xfrm>
          <a:prstGeom prst="rect">
            <a:avLst/>
          </a:prstGeom>
        </p:spPr>
      </p:pic>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13271" y="2815335"/>
            <a:ext cx="1776711" cy="1767055"/>
          </a:xfrm>
          <a:prstGeom prst="rect">
            <a:avLst/>
          </a:prstGeom>
        </p:spPr>
      </p:pic>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88384" y="2812227"/>
            <a:ext cx="1776711" cy="1767055"/>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62021" y="2812226"/>
            <a:ext cx="1776711" cy="1767055"/>
          </a:xfrm>
          <a:prstGeom prst="rect">
            <a:avLst/>
          </a:prstGeom>
        </p:spPr>
      </p:pic>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62021" y="923944"/>
            <a:ext cx="1776711" cy="1767055"/>
          </a:xfrm>
          <a:prstGeom prst="rect">
            <a:avLst/>
          </a:prstGeom>
        </p:spPr>
      </p:pic>
      <p:sp>
        <p:nvSpPr>
          <p:cNvPr id="25" name="Content Placeholder 2"/>
          <p:cNvSpPr>
            <a:spLocks noGrp="1"/>
          </p:cNvSpPr>
          <p:nvPr>
            <p:ph sz="half" idx="17" hasCustomPrompt="1"/>
          </p:nvPr>
        </p:nvSpPr>
        <p:spPr>
          <a:xfrm>
            <a:off x="1260625" y="3758324"/>
            <a:ext cx="1551156" cy="711846"/>
          </a:xfrm>
          <a:prstGeom prst="rect">
            <a:avLst/>
          </a:prstGeom>
        </p:spPr>
        <p:txBody>
          <a:bodyPr/>
          <a:lstStyle>
            <a:lvl1pPr marL="0" indent="0" algn="ctr">
              <a:buNone/>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Title</a:t>
            </a:r>
          </a:p>
        </p:txBody>
      </p:sp>
      <p:sp>
        <p:nvSpPr>
          <p:cNvPr id="26" name="Content Placeholder 2"/>
          <p:cNvSpPr>
            <a:spLocks noGrp="1"/>
          </p:cNvSpPr>
          <p:nvPr>
            <p:ph sz="half" idx="18" hasCustomPrompt="1"/>
          </p:nvPr>
        </p:nvSpPr>
        <p:spPr>
          <a:xfrm>
            <a:off x="3126787" y="2927752"/>
            <a:ext cx="1551156" cy="1536003"/>
          </a:xfrm>
          <a:prstGeom prst="rect">
            <a:avLst/>
          </a:prstGeom>
        </p:spPr>
        <p:txBody>
          <a:bodyPr/>
          <a:lstStyle>
            <a:lvl1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Skills &amp; years of experience</a:t>
            </a:r>
          </a:p>
        </p:txBody>
      </p:sp>
      <p:sp>
        <p:nvSpPr>
          <p:cNvPr id="27" name="Content Placeholder 2"/>
          <p:cNvSpPr>
            <a:spLocks noGrp="1"/>
          </p:cNvSpPr>
          <p:nvPr>
            <p:ph sz="half" idx="19" hasCustomPrompt="1"/>
          </p:nvPr>
        </p:nvSpPr>
        <p:spPr>
          <a:xfrm>
            <a:off x="5000424" y="3758323"/>
            <a:ext cx="1551156" cy="699076"/>
          </a:xfrm>
          <a:prstGeom prst="rect">
            <a:avLst/>
          </a:prstGeom>
        </p:spPr>
        <p:txBody>
          <a:bodyPr/>
          <a:lstStyle>
            <a:lvl1pPr marL="0" indent="0" algn="ctr">
              <a:buNone/>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Community contributions</a:t>
            </a:r>
          </a:p>
        </p:txBody>
      </p:sp>
      <p:sp>
        <p:nvSpPr>
          <p:cNvPr id="28" name="Content Placeholder 2"/>
          <p:cNvSpPr>
            <a:spLocks noGrp="1"/>
          </p:cNvSpPr>
          <p:nvPr>
            <p:ph sz="half" idx="20" hasCustomPrompt="1"/>
          </p:nvPr>
        </p:nvSpPr>
        <p:spPr>
          <a:xfrm>
            <a:off x="6874799" y="2925893"/>
            <a:ext cx="1551156" cy="1536003"/>
          </a:xfrm>
          <a:prstGeom prst="rect">
            <a:avLst/>
          </a:prstGeom>
        </p:spPr>
        <p:txBody>
          <a:bodyPr/>
          <a:lstStyle>
            <a:lvl1pPr>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Awards and titles</a:t>
            </a:r>
          </a:p>
        </p:txBody>
      </p:sp>
      <p:sp>
        <p:nvSpPr>
          <p:cNvPr id="29" name="Content Placeholder 2"/>
          <p:cNvSpPr>
            <a:spLocks noGrp="1"/>
          </p:cNvSpPr>
          <p:nvPr>
            <p:ph sz="half" idx="21" hasCustomPrompt="1"/>
          </p:nvPr>
        </p:nvSpPr>
        <p:spPr>
          <a:xfrm>
            <a:off x="6874799" y="1870363"/>
            <a:ext cx="1551156" cy="701386"/>
          </a:xfrm>
          <a:prstGeom prst="rect">
            <a:avLst/>
          </a:prstGeom>
        </p:spPr>
        <p:txBody>
          <a:bodyPr/>
          <a:lstStyle>
            <a:lvl1pPr marL="0" indent="0" algn="ctr">
              <a:buNone/>
              <a:defRPr sz="15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2pPr>
            <a:lvl3pPr>
              <a:defRPr sz="1350" b="0" i="0">
                <a:latin typeface="Segoe UI Semilight" panose="020B0402040204020203" pitchFamily="34" charset="0"/>
                <a:ea typeface="Segoe UI" panose="020B0502040204020203" pitchFamily="34" charset="0"/>
                <a:cs typeface="Segoe UI Semilight" panose="020B0402040204020203" pitchFamily="34" charset="0"/>
              </a:defRPr>
            </a:lvl3pPr>
            <a:lvl4pPr>
              <a:defRPr sz="1200" b="0" i="0">
                <a:latin typeface="Segoe UI Semilight" panose="020B0402040204020203" pitchFamily="34" charset="0"/>
                <a:ea typeface="Segoe UI" panose="020B0502040204020203" pitchFamily="34" charset="0"/>
                <a:cs typeface="Segoe UI Semilight" panose="020B0402040204020203" pitchFamily="34" charset="0"/>
              </a:defRPr>
            </a:lvl4pPr>
            <a:lvl5pPr>
              <a:defRPr sz="1050" b="0" i="0">
                <a:latin typeface="Segoe UI Semilight" panose="020B0402040204020203" pitchFamily="34" charset="0"/>
                <a:ea typeface="Segoe UI" panose="020B0502040204020203" pitchFamily="34" charset="0"/>
                <a:cs typeface="Segoe UI Semilight" panose="020B0402040204020203" pitchFamily="34" charset="0"/>
              </a:defRPr>
            </a:lvl5pPr>
          </a:lstStyle>
          <a:p>
            <a:pPr lvl="0"/>
            <a:r>
              <a:rPr lang="en-US" dirty="0"/>
              <a:t>Twitter handle</a:t>
            </a:r>
          </a:p>
          <a:p>
            <a:pPr lvl="0"/>
            <a:r>
              <a:rPr lang="en-US" dirty="0"/>
              <a:t>Hashtag for talk</a:t>
            </a:r>
          </a:p>
        </p:txBody>
      </p:sp>
      <p:sp>
        <p:nvSpPr>
          <p:cNvPr id="30" name="Freeform 136"/>
          <p:cNvSpPr>
            <a:spLocks noChangeAspect="1" noEditPoints="1"/>
          </p:cNvSpPr>
          <p:nvPr userDrawn="1"/>
        </p:nvSpPr>
        <p:spPr bwMode="black">
          <a:xfrm>
            <a:off x="1764101" y="2934167"/>
            <a:ext cx="588382" cy="702929"/>
          </a:xfrm>
          <a:custGeom>
            <a:avLst/>
            <a:gdLst>
              <a:gd name="T0" fmla="*/ 28 w 68"/>
              <a:gd name="T1" fmla="*/ 36 h 82"/>
              <a:gd name="T2" fmla="*/ 48 w 68"/>
              <a:gd name="T3" fmla="*/ 36 h 82"/>
              <a:gd name="T4" fmla="*/ 37 w 68"/>
              <a:gd name="T5" fmla="*/ 82 h 82"/>
              <a:gd name="T6" fmla="*/ 29 w 68"/>
              <a:gd name="T7" fmla="*/ 82 h 82"/>
              <a:gd name="T8" fmla="*/ 28 w 68"/>
              <a:gd name="T9" fmla="*/ 82 h 82"/>
              <a:gd name="T10" fmla="*/ 24 w 68"/>
              <a:gd name="T11" fmla="*/ 82 h 82"/>
              <a:gd name="T12" fmla="*/ 24 w 68"/>
              <a:gd name="T13" fmla="*/ 82 h 82"/>
              <a:gd name="T14" fmla="*/ 16 w 68"/>
              <a:gd name="T15" fmla="*/ 82 h 82"/>
              <a:gd name="T16" fmla="*/ 4 w 68"/>
              <a:gd name="T17" fmla="*/ 36 h 82"/>
              <a:gd name="T18" fmla="*/ 24 w 68"/>
              <a:gd name="T19" fmla="*/ 36 h 82"/>
              <a:gd name="T20" fmla="*/ 28 w 68"/>
              <a:gd name="T21" fmla="*/ 36 h 82"/>
              <a:gd name="T22" fmla="*/ 64 w 68"/>
              <a:gd name="T23" fmla="*/ 44 h 82"/>
              <a:gd name="T24" fmla="*/ 53 w 68"/>
              <a:gd name="T25" fmla="*/ 37 h 82"/>
              <a:gd name="T26" fmla="*/ 54 w 68"/>
              <a:gd name="T27" fmla="*/ 43 h 82"/>
              <a:gd name="T28" fmla="*/ 60 w 68"/>
              <a:gd name="T29" fmla="*/ 47 h 82"/>
              <a:gd name="T30" fmla="*/ 62 w 68"/>
              <a:gd name="T31" fmla="*/ 58 h 82"/>
              <a:gd name="T32" fmla="*/ 56 w 68"/>
              <a:gd name="T33" fmla="*/ 67 h 82"/>
              <a:gd name="T34" fmla="*/ 50 w 68"/>
              <a:gd name="T35" fmla="*/ 70 h 82"/>
              <a:gd name="T36" fmla="*/ 47 w 68"/>
              <a:gd name="T37" fmla="*/ 75 h 82"/>
              <a:gd name="T38" fmla="*/ 48 w 68"/>
              <a:gd name="T39" fmla="*/ 75 h 82"/>
              <a:gd name="T40" fmla="*/ 59 w 68"/>
              <a:gd name="T41" fmla="*/ 72 h 82"/>
              <a:gd name="T42" fmla="*/ 67 w 68"/>
              <a:gd name="T43" fmla="*/ 59 h 82"/>
              <a:gd name="T44" fmla="*/ 64 w 68"/>
              <a:gd name="T45" fmla="*/ 44 h 82"/>
              <a:gd name="T46" fmla="*/ 36 w 68"/>
              <a:gd name="T47" fmla="*/ 28 h 82"/>
              <a:gd name="T48" fmla="*/ 36 w 68"/>
              <a:gd name="T49" fmla="*/ 26 h 82"/>
              <a:gd name="T50" fmla="*/ 33 w 68"/>
              <a:gd name="T51" fmla="*/ 21 h 82"/>
              <a:gd name="T52" fmla="*/ 36 w 68"/>
              <a:gd name="T53" fmla="*/ 16 h 82"/>
              <a:gd name="T54" fmla="*/ 39 w 68"/>
              <a:gd name="T55" fmla="*/ 8 h 82"/>
              <a:gd name="T56" fmla="*/ 31 w 68"/>
              <a:gd name="T57" fmla="*/ 0 h 82"/>
              <a:gd name="T58" fmla="*/ 29 w 68"/>
              <a:gd name="T59" fmla="*/ 1 h 82"/>
              <a:gd name="T60" fmla="*/ 30 w 68"/>
              <a:gd name="T61" fmla="*/ 3 h 82"/>
              <a:gd name="T62" fmla="*/ 32 w 68"/>
              <a:gd name="T63" fmla="*/ 7 h 82"/>
              <a:gd name="T64" fmla="*/ 29 w 68"/>
              <a:gd name="T65" fmla="*/ 13 h 82"/>
              <a:gd name="T66" fmla="*/ 27 w 68"/>
              <a:gd name="T67" fmla="*/ 21 h 82"/>
              <a:gd name="T68" fmla="*/ 34 w 68"/>
              <a:gd name="T69" fmla="*/ 29 h 82"/>
              <a:gd name="T70" fmla="*/ 35 w 68"/>
              <a:gd name="T71" fmla="*/ 29 h 82"/>
              <a:gd name="T72" fmla="*/ 36 w 68"/>
              <a:gd name="T73" fmla="*/ 28 h 82"/>
              <a:gd name="T74" fmla="*/ 23 w 68"/>
              <a:gd name="T75" fmla="*/ 28 h 82"/>
              <a:gd name="T76" fmla="*/ 23 w 68"/>
              <a:gd name="T77" fmla="*/ 26 h 82"/>
              <a:gd name="T78" fmla="*/ 21 w 68"/>
              <a:gd name="T79" fmla="*/ 24 h 82"/>
              <a:gd name="T80" fmla="*/ 23 w 68"/>
              <a:gd name="T81" fmla="*/ 21 h 82"/>
              <a:gd name="T82" fmla="*/ 25 w 68"/>
              <a:gd name="T83" fmla="*/ 16 h 82"/>
              <a:gd name="T84" fmla="*/ 20 w 68"/>
              <a:gd name="T85" fmla="*/ 11 h 82"/>
              <a:gd name="T86" fmla="*/ 18 w 68"/>
              <a:gd name="T87" fmla="*/ 12 h 82"/>
              <a:gd name="T88" fmla="*/ 18 w 68"/>
              <a:gd name="T89" fmla="*/ 14 h 82"/>
              <a:gd name="T90" fmla="*/ 19 w 68"/>
              <a:gd name="T91" fmla="*/ 16 h 82"/>
              <a:gd name="T92" fmla="*/ 18 w 68"/>
              <a:gd name="T93" fmla="*/ 19 h 82"/>
              <a:gd name="T94" fmla="*/ 16 w 68"/>
              <a:gd name="T95" fmla="*/ 24 h 82"/>
              <a:gd name="T96" fmla="*/ 21 w 68"/>
              <a:gd name="T97" fmla="*/ 29 h 82"/>
              <a:gd name="T98" fmla="*/ 22 w 68"/>
              <a:gd name="T99" fmla="*/ 29 h 82"/>
              <a:gd name="T100" fmla="*/ 23 w 68"/>
              <a:gd name="T101"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82">
                <a:moveTo>
                  <a:pt x="28" y="36"/>
                </a:moveTo>
                <a:cubicBezTo>
                  <a:pt x="48" y="36"/>
                  <a:pt x="48" y="36"/>
                  <a:pt x="48" y="36"/>
                </a:cubicBezTo>
                <a:cubicBezTo>
                  <a:pt x="48" y="36"/>
                  <a:pt x="53" y="64"/>
                  <a:pt x="37" y="82"/>
                </a:cubicBezTo>
                <a:cubicBezTo>
                  <a:pt x="29" y="82"/>
                  <a:pt x="29" y="82"/>
                  <a:pt x="29" y="82"/>
                </a:cubicBezTo>
                <a:cubicBezTo>
                  <a:pt x="28" y="82"/>
                  <a:pt x="28" y="82"/>
                  <a:pt x="28" y="82"/>
                </a:cubicBezTo>
                <a:cubicBezTo>
                  <a:pt x="24" y="82"/>
                  <a:pt x="24" y="82"/>
                  <a:pt x="24" y="82"/>
                </a:cubicBezTo>
                <a:cubicBezTo>
                  <a:pt x="24" y="82"/>
                  <a:pt x="24" y="82"/>
                  <a:pt x="24" y="82"/>
                </a:cubicBezTo>
                <a:cubicBezTo>
                  <a:pt x="16" y="82"/>
                  <a:pt x="16" y="82"/>
                  <a:pt x="16" y="82"/>
                </a:cubicBezTo>
                <a:cubicBezTo>
                  <a:pt x="0" y="64"/>
                  <a:pt x="4" y="36"/>
                  <a:pt x="4" y="36"/>
                </a:cubicBezTo>
                <a:cubicBezTo>
                  <a:pt x="24" y="36"/>
                  <a:pt x="24" y="36"/>
                  <a:pt x="24" y="36"/>
                </a:cubicBezTo>
                <a:lnTo>
                  <a:pt x="28" y="36"/>
                </a:lnTo>
                <a:close/>
                <a:moveTo>
                  <a:pt x="64" y="44"/>
                </a:moveTo>
                <a:cubicBezTo>
                  <a:pt x="62" y="40"/>
                  <a:pt x="58" y="38"/>
                  <a:pt x="53" y="37"/>
                </a:cubicBezTo>
                <a:cubicBezTo>
                  <a:pt x="54" y="38"/>
                  <a:pt x="54" y="40"/>
                  <a:pt x="54" y="43"/>
                </a:cubicBezTo>
                <a:cubicBezTo>
                  <a:pt x="56" y="44"/>
                  <a:pt x="58" y="45"/>
                  <a:pt x="60" y="47"/>
                </a:cubicBezTo>
                <a:cubicBezTo>
                  <a:pt x="62" y="51"/>
                  <a:pt x="63" y="54"/>
                  <a:pt x="62" y="58"/>
                </a:cubicBezTo>
                <a:cubicBezTo>
                  <a:pt x="61" y="62"/>
                  <a:pt x="59" y="65"/>
                  <a:pt x="56" y="67"/>
                </a:cubicBezTo>
                <a:cubicBezTo>
                  <a:pt x="54" y="69"/>
                  <a:pt x="52" y="69"/>
                  <a:pt x="50" y="70"/>
                </a:cubicBezTo>
                <a:cubicBezTo>
                  <a:pt x="49" y="72"/>
                  <a:pt x="48" y="73"/>
                  <a:pt x="47" y="75"/>
                </a:cubicBezTo>
                <a:cubicBezTo>
                  <a:pt x="47" y="75"/>
                  <a:pt x="48" y="75"/>
                  <a:pt x="48" y="75"/>
                </a:cubicBezTo>
                <a:cubicBezTo>
                  <a:pt x="52" y="75"/>
                  <a:pt x="56" y="74"/>
                  <a:pt x="59" y="72"/>
                </a:cubicBezTo>
                <a:cubicBezTo>
                  <a:pt x="64" y="69"/>
                  <a:pt x="66" y="64"/>
                  <a:pt x="67" y="59"/>
                </a:cubicBezTo>
                <a:cubicBezTo>
                  <a:pt x="68" y="54"/>
                  <a:pt x="67" y="49"/>
                  <a:pt x="64" y="44"/>
                </a:cubicBezTo>
                <a:close/>
                <a:moveTo>
                  <a:pt x="36" y="28"/>
                </a:moveTo>
                <a:cubicBezTo>
                  <a:pt x="37" y="27"/>
                  <a:pt x="36" y="26"/>
                  <a:pt x="36" y="26"/>
                </a:cubicBezTo>
                <a:cubicBezTo>
                  <a:pt x="36" y="26"/>
                  <a:pt x="33" y="24"/>
                  <a:pt x="33" y="21"/>
                </a:cubicBezTo>
                <a:cubicBezTo>
                  <a:pt x="33" y="20"/>
                  <a:pt x="34" y="18"/>
                  <a:pt x="36" y="16"/>
                </a:cubicBezTo>
                <a:cubicBezTo>
                  <a:pt x="38" y="13"/>
                  <a:pt x="39" y="11"/>
                  <a:pt x="39" y="8"/>
                </a:cubicBezTo>
                <a:cubicBezTo>
                  <a:pt x="38" y="3"/>
                  <a:pt x="32" y="0"/>
                  <a:pt x="31" y="0"/>
                </a:cubicBezTo>
                <a:cubicBezTo>
                  <a:pt x="31" y="0"/>
                  <a:pt x="30" y="0"/>
                  <a:pt x="29" y="1"/>
                </a:cubicBezTo>
                <a:cubicBezTo>
                  <a:pt x="29" y="2"/>
                  <a:pt x="29" y="3"/>
                  <a:pt x="30" y="3"/>
                </a:cubicBezTo>
                <a:cubicBezTo>
                  <a:pt x="30" y="3"/>
                  <a:pt x="32" y="5"/>
                  <a:pt x="32" y="7"/>
                </a:cubicBezTo>
                <a:cubicBezTo>
                  <a:pt x="32" y="9"/>
                  <a:pt x="31" y="11"/>
                  <a:pt x="29" y="13"/>
                </a:cubicBezTo>
                <a:cubicBezTo>
                  <a:pt x="27" y="16"/>
                  <a:pt x="26" y="18"/>
                  <a:pt x="27" y="21"/>
                </a:cubicBezTo>
                <a:cubicBezTo>
                  <a:pt x="27" y="26"/>
                  <a:pt x="34" y="29"/>
                  <a:pt x="34" y="29"/>
                </a:cubicBezTo>
                <a:cubicBezTo>
                  <a:pt x="34" y="29"/>
                  <a:pt x="34" y="29"/>
                  <a:pt x="35" y="29"/>
                </a:cubicBezTo>
                <a:cubicBezTo>
                  <a:pt x="35" y="29"/>
                  <a:pt x="36" y="29"/>
                  <a:pt x="36" y="28"/>
                </a:cubicBezTo>
                <a:close/>
                <a:moveTo>
                  <a:pt x="23" y="28"/>
                </a:moveTo>
                <a:cubicBezTo>
                  <a:pt x="23" y="27"/>
                  <a:pt x="23" y="26"/>
                  <a:pt x="23" y="26"/>
                </a:cubicBezTo>
                <a:cubicBezTo>
                  <a:pt x="23" y="26"/>
                  <a:pt x="21" y="25"/>
                  <a:pt x="21" y="24"/>
                </a:cubicBezTo>
                <a:cubicBezTo>
                  <a:pt x="21" y="23"/>
                  <a:pt x="22" y="22"/>
                  <a:pt x="23" y="21"/>
                </a:cubicBezTo>
                <a:cubicBezTo>
                  <a:pt x="25" y="19"/>
                  <a:pt x="25" y="17"/>
                  <a:pt x="25" y="16"/>
                </a:cubicBezTo>
                <a:cubicBezTo>
                  <a:pt x="24" y="13"/>
                  <a:pt x="20" y="11"/>
                  <a:pt x="20" y="11"/>
                </a:cubicBezTo>
                <a:cubicBezTo>
                  <a:pt x="19" y="11"/>
                  <a:pt x="18" y="11"/>
                  <a:pt x="18" y="12"/>
                </a:cubicBezTo>
                <a:cubicBezTo>
                  <a:pt x="17" y="13"/>
                  <a:pt x="18" y="13"/>
                  <a:pt x="18" y="14"/>
                </a:cubicBezTo>
                <a:cubicBezTo>
                  <a:pt x="18" y="14"/>
                  <a:pt x="19" y="15"/>
                  <a:pt x="19" y="16"/>
                </a:cubicBezTo>
                <a:cubicBezTo>
                  <a:pt x="19" y="17"/>
                  <a:pt x="19" y="18"/>
                  <a:pt x="18" y="19"/>
                </a:cubicBezTo>
                <a:cubicBezTo>
                  <a:pt x="16" y="21"/>
                  <a:pt x="16" y="22"/>
                  <a:pt x="16" y="24"/>
                </a:cubicBezTo>
                <a:cubicBezTo>
                  <a:pt x="17" y="27"/>
                  <a:pt x="20" y="28"/>
                  <a:pt x="21" y="29"/>
                </a:cubicBezTo>
                <a:cubicBezTo>
                  <a:pt x="21" y="29"/>
                  <a:pt x="21" y="29"/>
                  <a:pt x="22" y="29"/>
                </a:cubicBezTo>
                <a:cubicBezTo>
                  <a:pt x="22" y="29"/>
                  <a:pt x="23" y="29"/>
                  <a:pt x="23" y="28"/>
                </a:cubicBezTo>
                <a:close/>
              </a:path>
            </a:pathLst>
          </a:custGeom>
          <a:solidFill>
            <a:srgbClr val="FFFFFF"/>
          </a:solidFill>
          <a:ln>
            <a:noFill/>
          </a:ln>
          <a:extLst/>
        </p:spPr>
        <p:txBody>
          <a:bodyPr vert="horz" wrap="square" lIns="69959" tIns="34979" rIns="69959" bIns="34979" numCol="1" anchor="t" anchorCtr="0" compatLnSpc="1">
            <a:prstTxWarp prst="textNoShape">
              <a:avLst/>
            </a:prstTxWarp>
          </a:bodyPr>
          <a:lstStyle/>
          <a:p>
            <a:endParaRPr lang="en-US" sz="1350" dirty="0">
              <a:solidFill>
                <a:srgbClr val="000000"/>
              </a:solidFill>
            </a:endParaRPr>
          </a:p>
        </p:txBody>
      </p:sp>
      <p:pic>
        <p:nvPicPr>
          <p:cNvPr id="31" name="Picture 3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82051" y="807721"/>
            <a:ext cx="1136651" cy="1136651"/>
          </a:xfrm>
          <a:prstGeom prst="rect">
            <a:avLst/>
          </a:prstGeom>
        </p:spPr>
      </p:pic>
      <p:grpSp>
        <p:nvGrpSpPr>
          <p:cNvPr id="32" name="Group 31"/>
          <p:cNvGrpSpPr>
            <a:grpSpLocks noChangeAspect="1"/>
          </p:cNvGrpSpPr>
          <p:nvPr userDrawn="1"/>
        </p:nvGrpSpPr>
        <p:grpSpPr bwMode="black">
          <a:xfrm>
            <a:off x="5292454" y="2921396"/>
            <a:ext cx="1050071" cy="793754"/>
            <a:chOff x="5152725" y="4450437"/>
            <a:chExt cx="311284" cy="235362"/>
          </a:xfrm>
        </p:grpSpPr>
        <p:sp>
          <p:nvSpPr>
            <p:cNvPr id="33"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555"/>
              <a:endParaRPr lang="en-US" sz="1350" spc="-92" dirty="0">
                <a:solidFill>
                  <a:schemeClr val="tx1">
                    <a:lumMod val="50000"/>
                  </a:schemeClr>
                </a:solidFill>
                <a:latin typeface="Segoe Light" pitchFamily="34" charset="0"/>
              </a:endParaRPr>
            </a:p>
          </p:txBody>
        </p:sp>
        <p:sp>
          <p:nvSpPr>
            <p:cNvPr id="34"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555"/>
              <a:endParaRPr lang="en-US" sz="1350" spc="-92" dirty="0">
                <a:solidFill>
                  <a:schemeClr val="tx1">
                    <a:lumMod val="50000"/>
                  </a:schemeClr>
                </a:solidFill>
                <a:latin typeface="Segoe Light" pitchFamily="34" charset="0"/>
              </a:endParaRPr>
            </a:p>
          </p:txBody>
        </p:sp>
      </p:grpSp>
      <p:sp>
        <p:nvSpPr>
          <p:cNvPr id="35" name="Content Placeholder 2"/>
          <p:cNvSpPr>
            <a:spLocks noGrp="1"/>
          </p:cNvSpPr>
          <p:nvPr>
            <p:ph idx="22" hasCustomPrompt="1"/>
          </p:nvPr>
        </p:nvSpPr>
        <p:spPr>
          <a:xfrm>
            <a:off x="3013272" y="2396922"/>
            <a:ext cx="3635972" cy="300082"/>
          </a:xfrm>
          <a:prstGeom prst="rect">
            <a:avLst/>
          </a:prstGeom>
          <a:gradFill>
            <a:gsLst>
              <a:gs pos="100000">
                <a:schemeClr val="bg2">
                  <a:lumMod val="25000"/>
                </a:schemeClr>
              </a:gs>
              <a:gs pos="0">
                <a:srgbClr val="000000">
                  <a:alpha val="0"/>
                </a:srgbClr>
              </a:gs>
            </a:gsLst>
            <a:lin ang="5400000" scaled="0"/>
          </a:gradFill>
        </p:spPr>
        <p:txBody>
          <a:bodyPr vert="horz" wrap="square" lIns="91440" tIns="45720" rIns="91440" bIns="45720" rtlCol="0" anchor="b">
            <a:spAutoFit/>
          </a:bodyPr>
          <a:lstStyle>
            <a:lvl1pPr>
              <a:defRPr lang="nb-NO" sz="1500" b="0" i="0" baseline="0" dirty="0" smtClean="0">
                <a:solidFill>
                  <a:schemeClr val="bg1"/>
                </a:solidFill>
                <a:latin typeface="Segoe UI Semilight" panose="020B0402040204020203" pitchFamily="34" charset="0"/>
                <a:cs typeface="Segoe UI Semilight" panose="020B0402040204020203" pitchFamily="34" charset="0"/>
              </a:defRPr>
            </a:lvl1pPr>
          </a:lstStyle>
          <a:p>
            <a:pPr marL="0" lvl="0" indent="0">
              <a:buNone/>
            </a:pPr>
            <a:r>
              <a:rPr lang="nb-NO" dirty="0"/>
              <a:t>Picture title</a:t>
            </a:r>
          </a:p>
        </p:txBody>
      </p:sp>
    </p:spTree>
    <p:extLst>
      <p:ext uri="{BB962C8B-B14F-4D97-AF65-F5344CB8AC3E}">
        <p14:creationId xmlns:p14="http://schemas.microsoft.com/office/powerpoint/2010/main" val="18161117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358029" y="273845"/>
            <a:ext cx="8481172" cy="994172"/>
          </a:xfrm>
          <a:prstGeom prst="rect">
            <a:avLst/>
          </a:prstGeom>
        </p:spPr>
        <p:txBody>
          <a:bodyPr/>
          <a:lstStyle>
            <a:lvl1pPr>
              <a:defRPr>
                <a:solidFill>
                  <a:schemeClr val="bg2">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3839071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cSld name="Blank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029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en-US"/>
              <a:t>Click to edit Master title style</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2360667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32.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image" Target="../media/image32.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91" r:id="rId5"/>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SIPCMContentMarking" descr="{&quot;HashCode&quot;:1466179467,&quot;Placement&quot;:&quot;Footer&quot;}">
            <a:extLst>
              <a:ext uri="{FF2B5EF4-FFF2-40B4-BE49-F238E27FC236}">
                <a16:creationId xmlns:a16="http://schemas.microsoft.com/office/drawing/2014/main" id="{05335AAB-36DD-4E2A-B72E-2C1303414D20}"/>
              </a:ext>
            </a:extLst>
          </p:cNvPr>
          <p:cNvSpPr txBox="1"/>
          <p:nvPr userDrawn="1"/>
        </p:nvSpPr>
        <p:spPr>
          <a:xfrm>
            <a:off x="0" y="5011773"/>
            <a:ext cx="1509782" cy="9233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37373"/>
                </a:solidFill>
                <a:latin typeface="Calibri" panose="020F0502020204030204" pitchFamily="34" charset="0"/>
              </a:rPr>
              <a:t>Sensitivity: Confidential between partners</a:t>
            </a:r>
          </a:p>
        </p:txBody>
      </p:sp>
    </p:spTree>
    <p:extLst>
      <p:ext uri="{BB962C8B-B14F-4D97-AF65-F5344CB8AC3E}">
        <p14:creationId xmlns:p14="http://schemas.microsoft.com/office/powerpoint/2010/main" val="106842562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82" r:id="rId3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891883"/>
            <a:ext cx="8740141" cy="158780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7047000" y="2134199"/>
            <a:ext cx="4873448" cy="535007"/>
          </a:xfrm>
          <a:prstGeom prst="rect">
            <a:avLst/>
          </a:prstGeom>
        </p:spPr>
      </p:pic>
    </p:spTree>
    <p:extLst>
      <p:ext uri="{BB962C8B-B14F-4D97-AF65-F5344CB8AC3E}">
        <p14:creationId xmlns:p14="http://schemas.microsoft.com/office/powerpoint/2010/main" val="116591597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83" r:id="rId26"/>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891883"/>
            <a:ext cx="8740141" cy="158780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7047000" y="2134199"/>
            <a:ext cx="4873448" cy="535007"/>
          </a:xfrm>
          <a:prstGeom prst="rect">
            <a:avLst/>
          </a:prstGeom>
        </p:spPr>
      </p:pic>
    </p:spTree>
    <p:extLst>
      <p:ext uri="{BB962C8B-B14F-4D97-AF65-F5344CB8AC3E}">
        <p14:creationId xmlns:p14="http://schemas.microsoft.com/office/powerpoint/2010/main" val="352673034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hyperlink" Target="https://writeabout.net/2016/06/17/sharepointdsc-1-0-0-0-released/" TargetMode="External"/><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10.xml"/><Relationship Id="rId16" Type="http://schemas.openxmlformats.org/officeDocument/2006/relationships/image" Target="../media/image61.emf"/><Relationship Id="rId1" Type="http://schemas.openxmlformats.org/officeDocument/2006/relationships/slideLayout" Target="../slideLayouts/slideLayout5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4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54.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11.xml"/><Relationship Id="rId16" Type="http://schemas.openxmlformats.org/officeDocument/2006/relationships/image" Target="../media/image61.emf"/><Relationship Id="rId1" Type="http://schemas.openxmlformats.org/officeDocument/2006/relationships/slideLayout" Target="../slideLayouts/slideLayout5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4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mailto:mas@ctglobalservices.com"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nb-no/sccm/comanage/overview" TargetMode="Externa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mailto:kea@ctglobalservices.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Management architectures: Cloud only</a:t>
            </a:r>
          </a:p>
        </p:txBody>
      </p:sp>
      <p:cxnSp>
        <p:nvCxnSpPr>
          <p:cNvPr id="13" name="Straight Connector 12">
            <a:extLst>
              <a:ext uri="{FF2B5EF4-FFF2-40B4-BE49-F238E27FC236}">
                <a16:creationId xmlns:a16="http://schemas.microsoft.com/office/drawing/2014/main" id="{10696F70-F5BD-4700-A766-80BCEA05EF16}"/>
              </a:ext>
            </a:extLst>
          </p:cNvPr>
          <p:cNvCxnSpPr>
            <a:cxnSpLocks/>
          </p:cNvCxnSpPr>
          <p:nvPr/>
        </p:nvCxnSpPr>
        <p:spPr>
          <a:xfrm flipH="1">
            <a:off x="5123215" y="2313965"/>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BEAF20C-302B-4D01-BF37-6B041C44A22A}"/>
              </a:ext>
            </a:extLst>
          </p:cNvPr>
          <p:cNvCxnSpPr>
            <a:cxnSpLocks/>
          </p:cNvCxnSpPr>
          <p:nvPr/>
        </p:nvCxnSpPr>
        <p:spPr>
          <a:xfrm flipH="1">
            <a:off x="4655887" y="2360778"/>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9" name="Group 18">
            <a:extLst>
              <a:ext uri="{FF2B5EF4-FFF2-40B4-BE49-F238E27FC236}">
                <a16:creationId xmlns:a16="http://schemas.microsoft.com/office/drawing/2014/main" id="{59ADB061-B024-4A08-BBBE-C15EE792B140}"/>
              </a:ext>
            </a:extLst>
          </p:cNvPr>
          <p:cNvGrpSpPr/>
          <p:nvPr/>
        </p:nvGrpSpPr>
        <p:grpSpPr>
          <a:xfrm>
            <a:off x="4266871" y="3271388"/>
            <a:ext cx="1712690" cy="1040981"/>
            <a:chOff x="4328173" y="2634327"/>
            <a:chExt cx="2620628" cy="1592830"/>
          </a:xfrm>
          <a:solidFill>
            <a:srgbClr val="E6E6E6"/>
          </a:solidFill>
        </p:grpSpPr>
        <p:sp>
          <p:nvSpPr>
            <p:cNvPr id="20" name="Rectangle: Rounded Corners 19">
              <a:extLst>
                <a:ext uri="{FF2B5EF4-FFF2-40B4-BE49-F238E27FC236}">
                  <a16:creationId xmlns:a16="http://schemas.microsoft.com/office/drawing/2014/main" id="{D5783E4B-2D59-474E-8270-AF9A8AFD25BE}"/>
                </a:ext>
              </a:extLst>
            </p:cNvPr>
            <p:cNvSpPr/>
            <p:nvPr/>
          </p:nvSpPr>
          <p:spPr bwMode="auto">
            <a:xfrm>
              <a:off x="4562553" y="2634327"/>
              <a:ext cx="2151867" cy="1389824"/>
            </a:xfrm>
            <a:prstGeom prst="roundRect">
              <a:avLst>
                <a:gd name="adj" fmla="val 6068"/>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A08F4F17-59BF-49C5-A4FD-2B8D9FB08A4A}"/>
                </a:ext>
              </a:extLst>
            </p:cNvPr>
            <p:cNvSpPr/>
            <p:nvPr/>
          </p:nvSpPr>
          <p:spPr bwMode="auto">
            <a:xfrm>
              <a:off x="4664056" y="2730995"/>
              <a:ext cx="1948861" cy="1201211"/>
            </a:xfrm>
            <a:prstGeom prst="rect">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2" name="Trapezoid 21">
              <a:extLst>
                <a:ext uri="{FF2B5EF4-FFF2-40B4-BE49-F238E27FC236}">
                  <a16:creationId xmlns:a16="http://schemas.microsoft.com/office/drawing/2014/main" id="{F2D19186-9315-4E31-87BF-597DDE329D41}"/>
                </a:ext>
              </a:extLst>
            </p:cNvPr>
            <p:cNvSpPr/>
            <p:nvPr/>
          </p:nvSpPr>
          <p:spPr bwMode="auto">
            <a:xfrm flipV="1">
              <a:off x="4328173" y="4105353"/>
              <a:ext cx="2620628" cy="121804"/>
            </a:xfrm>
            <a:prstGeom prst="trapezoid">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grpSp>
        <p:nvGrpSpPr>
          <p:cNvPr id="2" name="Group 1">
            <a:extLst>
              <a:ext uri="{FF2B5EF4-FFF2-40B4-BE49-F238E27FC236}">
                <a16:creationId xmlns:a16="http://schemas.microsoft.com/office/drawing/2014/main" id="{C6BA6045-5225-4381-AECE-3F3B01B50360}"/>
              </a:ext>
            </a:extLst>
          </p:cNvPr>
          <p:cNvGrpSpPr/>
          <p:nvPr/>
        </p:nvGrpSpPr>
        <p:grpSpPr>
          <a:xfrm>
            <a:off x="6671060" y="1856922"/>
            <a:ext cx="1571860" cy="929972"/>
            <a:chOff x="8314470" y="2966978"/>
            <a:chExt cx="2096110" cy="1240138"/>
          </a:xfrm>
        </p:grpSpPr>
        <p:grpSp>
          <p:nvGrpSpPr>
            <p:cNvPr id="39" name="Group 38">
              <a:extLst>
                <a:ext uri="{FF2B5EF4-FFF2-40B4-BE49-F238E27FC236}">
                  <a16:creationId xmlns:a16="http://schemas.microsoft.com/office/drawing/2014/main" id="{57692120-1641-4F1E-8058-0859859A41DC}"/>
                </a:ext>
              </a:extLst>
            </p:cNvPr>
            <p:cNvGrpSpPr/>
            <p:nvPr/>
          </p:nvGrpSpPr>
          <p:grpSpPr>
            <a:xfrm>
              <a:off x="8314470" y="2966978"/>
              <a:ext cx="2096110" cy="1240138"/>
              <a:chOff x="8374301" y="3164164"/>
              <a:chExt cx="2138141" cy="1265005"/>
            </a:xfrm>
          </p:grpSpPr>
          <p:sp>
            <p:nvSpPr>
              <p:cNvPr id="40" name="Freeform 5">
                <a:extLst>
                  <a:ext uri="{FF2B5EF4-FFF2-40B4-BE49-F238E27FC236}">
                    <a16:creationId xmlns:a16="http://schemas.microsoft.com/office/drawing/2014/main" id="{700C80EB-7FF8-4931-9E5F-62AF6C394DB1}"/>
                  </a:ext>
                </a:extLst>
              </p:cNvPr>
              <p:cNvSpPr>
                <a:spLocks noChangeAspect="1"/>
              </p:cNvSpPr>
              <p:nvPr/>
            </p:nvSpPr>
            <p:spPr bwMode="black">
              <a:xfrm>
                <a:off x="8374301" y="3164164"/>
                <a:ext cx="2138141" cy="126500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solidFill>
              <a:ln w="28575">
                <a:solidFill>
                  <a:schemeClr val="tx1"/>
                </a:solidFill>
              </a:ln>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1" name="Rectangle 40">
                <a:extLst>
                  <a:ext uri="{FF2B5EF4-FFF2-40B4-BE49-F238E27FC236}">
                    <a16:creationId xmlns:a16="http://schemas.microsoft.com/office/drawing/2014/main" id="{E3471304-C220-495A-A0C8-AA0DB3859F6C}"/>
                  </a:ext>
                </a:extLst>
              </p:cNvPr>
              <p:cNvSpPr/>
              <p:nvPr/>
            </p:nvSpPr>
            <p:spPr>
              <a:xfrm>
                <a:off x="8577501" y="3888345"/>
                <a:ext cx="1755219" cy="519134"/>
              </a:xfrm>
              <a:prstGeom prst="rect">
                <a:avLst/>
              </a:prstGeom>
            </p:spPr>
            <p:txBody>
              <a:bodyPr wrap="square">
                <a:spAutoFit/>
              </a:bodyPr>
              <a:lstStyle/>
              <a:p>
                <a:pPr algn="ctr" defTabSz="672040">
                  <a:lnSpc>
                    <a:spcPct val="80000"/>
                  </a:lnSpc>
                  <a:defRPr/>
                </a:pPr>
                <a:r>
                  <a:rPr lang="en-US" sz="1175" dirty="0">
                    <a:solidFill>
                      <a:srgbClr val="353535"/>
                    </a:solidFill>
                    <a:latin typeface="Segoe UI" panose="020B0502040204020203" pitchFamily="34" charset="0"/>
                    <a:cs typeface="Segoe UI" panose="020B0502040204020203" pitchFamily="34" charset="0"/>
                  </a:rPr>
                  <a:t>Intune &amp; Azure</a:t>
                </a:r>
              </a:p>
              <a:p>
                <a:pPr algn="ctr" defTabSz="672040">
                  <a:lnSpc>
                    <a:spcPct val="80000"/>
                  </a:lnSpc>
                  <a:defRPr/>
                </a:pPr>
                <a:r>
                  <a:rPr lang="en-US" sz="1175" dirty="0">
                    <a:solidFill>
                      <a:srgbClr val="353535"/>
                    </a:solidFill>
                    <a:latin typeface="Segoe UI" panose="020B0502040204020203" pitchFamily="34" charset="0"/>
                    <a:cs typeface="Segoe UI" panose="020B0502040204020203" pitchFamily="34" charset="0"/>
                  </a:rPr>
                  <a:t>Active Directory</a:t>
                </a:r>
              </a:p>
            </p:txBody>
          </p:sp>
        </p:grpSp>
        <p:grpSp>
          <p:nvGrpSpPr>
            <p:cNvPr id="42" name="Group 41">
              <a:extLst>
                <a:ext uri="{FF2B5EF4-FFF2-40B4-BE49-F238E27FC236}">
                  <a16:creationId xmlns:a16="http://schemas.microsoft.com/office/drawing/2014/main" id="{A829BF85-6C2A-4462-8873-D9E65643A952}"/>
                </a:ext>
              </a:extLst>
            </p:cNvPr>
            <p:cNvGrpSpPr/>
            <p:nvPr/>
          </p:nvGrpSpPr>
          <p:grpSpPr>
            <a:xfrm>
              <a:off x="9350932" y="3141669"/>
              <a:ext cx="511807" cy="511807"/>
              <a:chOff x="6059488" y="3827463"/>
              <a:chExt cx="285750" cy="285750"/>
            </a:xfrm>
          </p:grpSpPr>
          <p:sp>
            <p:nvSpPr>
              <p:cNvPr id="43" name="Freeform 84">
                <a:extLst>
                  <a:ext uri="{FF2B5EF4-FFF2-40B4-BE49-F238E27FC236}">
                    <a16:creationId xmlns:a16="http://schemas.microsoft.com/office/drawing/2014/main" id="{8E72ACB5-14A5-450D-97B0-996E6B73408F}"/>
                  </a:ext>
                </a:extLst>
              </p:cNvPr>
              <p:cNvSpPr>
                <a:spLocks/>
              </p:cNvSpPr>
              <p:nvPr/>
            </p:nvSpPr>
            <p:spPr bwMode="auto">
              <a:xfrm>
                <a:off x="6059488" y="3827463"/>
                <a:ext cx="285750" cy="285750"/>
              </a:xfrm>
              <a:custGeom>
                <a:avLst/>
                <a:gdLst>
                  <a:gd name="T0" fmla="*/ 63 w 76"/>
                  <a:gd name="T1" fmla="*/ 29 h 76"/>
                  <a:gd name="T2" fmla="*/ 63 w 76"/>
                  <a:gd name="T3" fmla="*/ 26 h 76"/>
                  <a:gd name="T4" fmla="*/ 67 w 76"/>
                  <a:gd name="T5" fmla="*/ 17 h 76"/>
                  <a:gd name="T6" fmla="*/ 62 w 76"/>
                  <a:gd name="T7" fmla="*/ 9 h 76"/>
                  <a:gd name="T8" fmla="*/ 53 w 76"/>
                  <a:gd name="T9" fmla="*/ 13 h 76"/>
                  <a:gd name="T10" fmla="*/ 47 w 76"/>
                  <a:gd name="T11" fmla="*/ 13 h 76"/>
                  <a:gd name="T12" fmla="*/ 44 w 76"/>
                  <a:gd name="T13" fmla="*/ 2 h 76"/>
                  <a:gd name="T14" fmla="*/ 35 w 76"/>
                  <a:gd name="T15" fmla="*/ 0 h 76"/>
                  <a:gd name="T16" fmla="*/ 31 w 76"/>
                  <a:gd name="T17" fmla="*/ 10 h 76"/>
                  <a:gd name="T18" fmla="*/ 28 w 76"/>
                  <a:gd name="T19" fmla="*/ 13 h 76"/>
                  <a:gd name="T20" fmla="*/ 23 w 76"/>
                  <a:gd name="T21" fmla="*/ 13 h 76"/>
                  <a:gd name="T22" fmla="*/ 14 w 76"/>
                  <a:gd name="T23" fmla="*/ 9 h 76"/>
                  <a:gd name="T24" fmla="*/ 9 w 76"/>
                  <a:gd name="T25" fmla="*/ 17 h 76"/>
                  <a:gd name="T26" fmla="*/ 14 w 76"/>
                  <a:gd name="T27" fmla="*/ 27 h 76"/>
                  <a:gd name="T28" fmla="*/ 10 w 76"/>
                  <a:gd name="T29" fmla="*/ 31 h 76"/>
                  <a:gd name="T30" fmla="*/ 0 w 76"/>
                  <a:gd name="T31" fmla="*/ 35 h 76"/>
                  <a:gd name="T32" fmla="*/ 2 w 76"/>
                  <a:gd name="T33" fmla="*/ 44 h 76"/>
                  <a:gd name="T34" fmla="*/ 13 w 76"/>
                  <a:gd name="T35" fmla="*/ 47 h 76"/>
                  <a:gd name="T36" fmla="*/ 13 w 76"/>
                  <a:gd name="T37" fmla="*/ 50 h 76"/>
                  <a:gd name="T38" fmla="*/ 9 w 76"/>
                  <a:gd name="T39" fmla="*/ 59 h 76"/>
                  <a:gd name="T40" fmla="*/ 14 w 76"/>
                  <a:gd name="T41" fmla="*/ 67 h 76"/>
                  <a:gd name="T42" fmla="*/ 23 w 76"/>
                  <a:gd name="T43" fmla="*/ 63 h 76"/>
                  <a:gd name="T44" fmla="*/ 29 w 76"/>
                  <a:gd name="T45" fmla="*/ 63 h 76"/>
                  <a:gd name="T46" fmla="*/ 32 w 76"/>
                  <a:gd name="T47" fmla="*/ 74 h 76"/>
                  <a:gd name="T48" fmla="*/ 41 w 76"/>
                  <a:gd name="T49" fmla="*/ 76 h 76"/>
                  <a:gd name="T50" fmla="*/ 45 w 76"/>
                  <a:gd name="T51" fmla="*/ 66 h 76"/>
                  <a:gd name="T52" fmla="*/ 48 w 76"/>
                  <a:gd name="T53" fmla="*/ 63 h 76"/>
                  <a:gd name="T54" fmla="*/ 53 w 76"/>
                  <a:gd name="T55" fmla="*/ 63 h 76"/>
                  <a:gd name="T56" fmla="*/ 62 w 76"/>
                  <a:gd name="T57" fmla="*/ 67 h 76"/>
                  <a:gd name="T58" fmla="*/ 67 w 76"/>
                  <a:gd name="T59" fmla="*/ 59 h 76"/>
                  <a:gd name="T60" fmla="*/ 62 w 76"/>
                  <a:gd name="T61" fmla="*/ 49 h 76"/>
                  <a:gd name="T62" fmla="*/ 66 w 76"/>
                  <a:gd name="T63" fmla="*/ 45 h 76"/>
                  <a:gd name="T64" fmla="*/ 76 w 76"/>
                  <a:gd name="T65" fmla="*/ 41 h 76"/>
                  <a:gd name="T66" fmla="*/ 74 w 76"/>
                  <a:gd name="T6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76">
                    <a:moveTo>
                      <a:pt x="66" y="31"/>
                    </a:moveTo>
                    <a:cubicBezTo>
                      <a:pt x="65" y="31"/>
                      <a:pt x="64" y="30"/>
                      <a:pt x="63" y="29"/>
                    </a:cubicBezTo>
                    <a:cubicBezTo>
                      <a:pt x="63" y="29"/>
                      <a:pt x="63" y="29"/>
                      <a:pt x="63" y="28"/>
                    </a:cubicBezTo>
                    <a:cubicBezTo>
                      <a:pt x="63" y="27"/>
                      <a:pt x="63" y="26"/>
                      <a:pt x="63" y="26"/>
                    </a:cubicBezTo>
                    <a:cubicBezTo>
                      <a:pt x="62" y="26"/>
                      <a:pt x="62" y="24"/>
                      <a:pt x="63" y="23"/>
                    </a:cubicBezTo>
                    <a:cubicBezTo>
                      <a:pt x="67" y="17"/>
                      <a:pt x="67" y="17"/>
                      <a:pt x="67" y="17"/>
                    </a:cubicBezTo>
                    <a:cubicBezTo>
                      <a:pt x="68" y="16"/>
                      <a:pt x="68" y="14"/>
                      <a:pt x="67" y="14"/>
                    </a:cubicBezTo>
                    <a:cubicBezTo>
                      <a:pt x="62" y="9"/>
                      <a:pt x="62" y="9"/>
                      <a:pt x="62" y="9"/>
                    </a:cubicBezTo>
                    <a:cubicBezTo>
                      <a:pt x="62" y="8"/>
                      <a:pt x="60" y="8"/>
                      <a:pt x="59" y="9"/>
                    </a:cubicBezTo>
                    <a:cubicBezTo>
                      <a:pt x="53" y="13"/>
                      <a:pt x="53" y="13"/>
                      <a:pt x="53" y="13"/>
                    </a:cubicBezTo>
                    <a:cubicBezTo>
                      <a:pt x="52" y="14"/>
                      <a:pt x="50" y="14"/>
                      <a:pt x="49" y="14"/>
                    </a:cubicBezTo>
                    <a:cubicBezTo>
                      <a:pt x="47" y="13"/>
                      <a:pt x="47" y="13"/>
                      <a:pt x="47" y="13"/>
                    </a:cubicBezTo>
                    <a:cubicBezTo>
                      <a:pt x="46" y="12"/>
                      <a:pt x="45" y="11"/>
                      <a:pt x="45" y="10"/>
                    </a:cubicBezTo>
                    <a:cubicBezTo>
                      <a:pt x="44" y="2"/>
                      <a:pt x="44" y="2"/>
                      <a:pt x="44" y="2"/>
                    </a:cubicBezTo>
                    <a:cubicBezTo>
                      <a:pt x="44" y="1"/>
                      <a:pt x="43" y="0"/>
                      <a:pt x="41" y="0"/>
                    </a:cubicBezTo>
                    <a:cubicBezTo>
                      <a:pt x="35" y="0"/>
                      <a:pt x="35" y="0"/>
                      <a:pt x="35" y="0"/>
                    </a:cubicBezTo>
                    <a:cubicBezTo>
                      <a:pt x="33" y="0"/>
                      <a:pt x="32" y="1"/>
                      <a:pt x="32" y="2"/>
                    </a:cubicBezTo>
                    <a:cubicBezTo>
                      <a:pt x="31" y="10"/>
                      <a:pt x="31" y="10"/>
                      <a:pt x="31" y="10"/>
                    </a:cubicBezTo>
                    <a:cubicBezTo>
                      <a:pt x="31" y="11"/>
                      <a:pt x="30" y="12"/>
                      <a:pt x="29" y="13"/>
                    </a:cubicBezTo>
                    <a:cubicBezTo>
                      <a:pt x="29" y="13"/>
                      <a:pt x="29" y="13"/>
                      <a:pt x="28" y="13"/>
                    </a:cubicBezTo>
                    <a:cubicBezTo>
                      <a:pt x="27" y="13"/>
                      <a:pt x="27" y="13"/>
                      <a:pt x="27" y="13"/>
                    </a:cubicBezTo>
                    <a:cubicBezTo>
                      <a:pt x="26" y="14"/>
                      <a:pt x="24" y="14"/>
                      <a:pt x="23" y="13"/>
                    </a:cubicBezTo>
                    <a:cubicBezTo>
                      <a:pt x="17" y="9"/>
                      <a:pt x="17" y="9"/>
                      <a:pt x="17" y="9"/>
                    </a:cubicBezTo>
                    <a:cubicBezTo>
                      <a:pt x="16" y="8"/>
                      <a:pt x="14" y="8"/>
                      <a:pt x="14" y="9"/>
                    </a:cubicBezTo>
                    <a:cubicBezTo>
                      <a:pt x="9" y="14"/>
                      <a:pt x="9" y="14"/>
                      <a:pt x="9" y="14"/>
                    </a:cubicBezTo>
                    <a:cubicBezTo>
                      <a:pt x="8" y="14"/>
                      <a:pt x="8" y="16"/>
                      <a:pt x="9" y="17"/>
                    </a:cubicBezTo>
                    <a:cubicBezTo>
                      <a:pt x="13" y="23"/>
                      <a:pt x="13" y="23"/>
                      <a:pt x="13" y="23"/>
                    </a:cubicBezTo>
                    <a:cubicBezTo>
                      <a:pt x="14" y="24"/>
                      <a:pt x="14" y="26"/>
                      <a:pt x="14" y="27"/>
                    </a:cubicBezTo>
                    <a:cubicBezTo>
                      <a:pt x="13" y="29"/>
                      <a:pt x="13" y="29"/>
                      <a:pt x="13" y="29"/>
                    </a:cubicBezTo>
                    <a:cubicBezTo>
                      <a:pt x="12" y="30"/>
                      <a:pt x="11" y="31"/>
                      <a:pt x="10" y="31"/>
                    </a:cubicBezTo>
                    <a:cubicBezTo>
                      <a:pt x="2" y="32"/>
                      <a:pt x="2" y="32"/>
                      <a:pt x="2" y="32"/>
                    </a:cubicBezTo>
                    <a:cubicBezTo>
                      <a:pt x="1" y="32"/>
                      <a:pt x="0" y="33"/>
                      <a:pt x="0" y="35"/>
                    </a:cubicBezTo>
                    <a:cubicBezTo>
                      <a:pt x="0" y="41"/>
                      <a:pt x="0" y="41"/>
                      <a:pt x="0" y="41"/>
                    </a:cubicBezTo>
                    <a:cubicBezTo>
                      <a:pt x="0" y="43"/>
                      <a:pt x="1" y="44"/>
                      <a:pt x="2" y="44"/>
                    </a:cubicBezTo>
                    <a:cubicBezTo>
                      <a:pt x="10" y="45"/>
                      <a:pt x="10" y="45"/>
                      <a:pt x="10" y="45"/>
                    </a:cubicBezTo>
                    <a:cubicBezTo>
                      <a:pt x="11" y="45"/>
                      <a:pt x="12" y="46"/>
                      <a:pt x="13" y="47"/>
                    </a:cubicBezTo>
                    <a:cubicBezTo>
                      <a:pt x="13" y="47"/>
                      <a:pt x="13" y="47"/>
                      <a:pt x="13" y="48"/>
                    </a:cubicBezTo>
                    <a:cubicBezTo>
                      <a:pt x="13" y="49"/>
                      <a:pt x="13" y="50"/>
                      <a:pt x="13" y="50"/>
                    </a:cubicBezTo>
                    <a:cubicBezTo>
                      <a:pt x="14" y="50"/>
                      <a:pt x="14" y="52"/>
                      <a:pt x="13" y="53"/>
                    </a:cubicBezTo>
                    <a:cubicBezTo>
                      <a:pt x="9" y="59"/>
                      <a:pt x="9" y="59"/>
                      <a:pt x="9" y="59"/>
                    </a:cubicBezTo>
                    <a:cubicBezTo>
                      <a:pt x="8" y="60"/>
                      <a:pt x="8" y="62"/>
                      <a:pt x="9" y="62"/>
                    </a:cubicBezTo>
                    <a:cubicBezTo>
                      <a:pt x="14" y="67"/>
                      <a:pt x="14" y="67"/>
                      <a:pt x="14" y="67"/>
                    </a:cubicBezTo>
                    <a:cubicBezTo>
                      <a:pt x="14" y="68"/>
                      <a:pt x="16" y="68"/>
                      <a:pt x="17" y="67"/>
                    </a:cubicBezTo>
                    <a:cubicBezTo>
                      <a:pt x="23" y="63"/>
                      <a:pt x="23" y="63"/>
                      <a:pt x="23" y="63"/>
                    </a:cubicBezTo>
                    <a:cubicBezTo>
                      <a:pt x="24" y="62"/>
                      <a:pt x="26" y="62"/>
                      <a:pt x="27" y="62"/>
                    </a:cubicBezTo>
                    <a:cubicBezTo>
                      <a:pt x="29" y="63"/>
                      <a:pt x="29" y="63"/>
                      <a:pt x="29" y="63"/>
                    </a:cubicBezTo>
                    <a:cubicBezTo>
                      <a:pt x="30" y="64"/>
                      <a:pt x="31" y="65"/>
                      <a:pt x="31" y="66"/>
                    </a:cubicBezTo>
                    <a:cubicBezTo>
                      <a:pt x="32" y="74"/>
                      <a:pt x="32" y="74"/>
                      <a:pt x="32" y="74"/>
                    </a:cubicBezTo>
                    <a:cubicBezTo>
                      <a:pt x="32" y="75"/>
                      <a:pt x="33" y="76"/>
                      <a:pt x="35" y="76"/>
                    </a:cubicBezTo>
                    <a:cubicBezTo>
                      <a:pt x="41" y="76"/>
                      <a:pt x="41" y="76"/>
                      <a:pt x="41" y="76"/>
                    </a:cubicBezTo>
                    <a:cubicBezTo>
                      <a:pt x="43" y="76"/>
                      <a:pt x="44" y="75"/>
                      <a:pt x="44" y="74"/>
                    </a:cubicBezTo>
                    <a:cubicBezTo>
                      <a:pt x="45" y="66"/>
                      <a:pt x="45" y="66"/>
                      <a:pt x="45" y="66"/>
                    </a:cubicBezTo>
                    <a:cubicBezTo>
                      <a:pt x="45" y="65"/>
                      <a:pt x="46" y="64"/>
                      <a:pt x="47" y="63"/>
                    </a:cubicBezTo>
                    <a:cubicBezTo>
                      <a:pt x="47" y="63"/>
                      <a:pt x="47" y="63"/>
                      <a:pt x="48" y="63"/>
                    </a:cubicBezTo>
                    <a:cubicBezTo>
                      <a:pt x="49" y="63"/>
                      <a:pt x="49" y="63"/>
                      <a:pt x="49" y="63"/>
                    </a:cubicBezTo>
                    <a:cubicBezTo>
                      <a:pt x="50" y="62"/>
                      <a:pt x="52" y="62"/>
                      <a:pt x="53" y="63"/>
                    </a:cubicBezTo>
                    <a:cubicBezTo>
                      <a:pt x="59" y="67"/>
                      <a:pt x="59" y="67"/>
                      <a:pt x="59" y="67"/>
                    </a:cubicBezTo>
                    <a:cubicBezTo>
                      <a:pt x="60" y="68"/>
                      <a:pt x="62" y="68"/>
                      <a:pt x="62" y="67"/>
                    </a:cubicBezTo>
                    <a:cubicBezTo>
                      <a:pt x="67" y="62"/>
                      <a:pt x="67" y="62"/>
                      <a:pt x="67" y="62"/>
                    </a:cubicBezTo>
                    <a:cubicBezTo>
                      <a:pt x="68" y="62"/>
                      <a:pt x="68" y="60"/>
                      <a:pt x="67" y="59"/>
                    </a:cubicBezTo>
                    <a:cubicBezTo>
                      <a:pt x="63" y="53"/>
                      <a:pt x="63" y="53"/>
                      <a:pt x="63" y="53"/>
                    </a:cubicBezTo>
                    <a:cubicBezTo>
                      <a:pt x="62" y="52"/>
                      <a:pt x="62" y="50"/>
                      <a:pt x="62" y="49"/>
                    </a:cubicBezTo>
                    <a:cubicBezTo>
                      <a:pt x="63" y="47"/>
                      <a:pt x="63" y="47"/>
                      <a:pt x="63" y="47"/>
                    </a:cubicBezTo>
                    <a:cubicBezTo>
                      <a:pt x="64" y="46"/>
                      <a:pt x="65" y="45"/>
                      <a:pt x="66" y="45"/>
                    </a:cubicBezTo>
                    <a:cubicBezTo>
                      <a:pt x="74" y="44"/>
                      <a:pt x="74" y="44"/>
                      <a:pt x="74" y="44"/>
                    </a:cubicBezTo>
                    <a:cubicBezTo>
                      <a:pt x="75" y="44"/>
                      <a:pt x="76" y="43"/>
                      <a:pt x="76" y="41"/>
                    </a:cubicBezTo>
                    <a:cubicBezTo>
                      <a:pt x="76" y="35"/>
                      <a:pt x="76" y="35"/>
                      <a:pt x="76" y="35"/>
                    </a:cubicBezTo>
                    <a:cubicBezTo>
                      <a:pt x="76" y="33"/>
                      <a:pt x="75" y="32"/>
                      <a:pt x="74" y="32"/>
                    </a:cubicBezTo>
                    <a:lnTo>
                      <a:pt x="66" y="31"/>
                    </a:lnTo>
                    <a:close/>
                  </a:path>
                </a:pathLst>
              </a:cu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4" name="Oval 124">
                <a:extLst>
                  <a:ext uri="{FF2B5EF4-FFF2-40B4-BE49-F238E27FC236}">
                    <a16:creationId xmlns:a16="http://schemas.microsoft.com/office/drawing/2014/main" id="{266D8726-8242-404F-8C2A-A67D1CA0BCE9}"/>
                  </a:ext>
                </a:extLst>
              </p:cNvPr>
              <p:cNvSpPr>
                <a:spLocks noChangeArrowheads="1"/>
              </p:cNvSpPr>
              <p:nvPr/>
            </p:nvSpPr>
            <p:spPr bwMode="auto">
              <a:xfrm>
                <a:off x="6143814" y="3911789"/>
                <a:ext cx="117098" cy="117098"/>
              </a:xfrm>
              <a:prstGeom prst="ellipse">
                <a:avLst/>
              </a:pr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grpSp>
        <p:grpSp>
          <p:nvGrpSpPr>
            <p:cNvPr id="45" name="Group 44">
              <a:extLst>
                <a:ext uri="{FF2B5EF4-FFF2-40B4-BE49-F238E27FC236}">
                  <a16:creationId xmlns:a16="http://schemas.microsoft.com/office/drawing/2014/main" id="{EB29631A-0C88-46B3-9002-CFC3FA971527}"/>
                </a:ext>
              </a:extLst>
            </p:cNvPr>
            <p:cNvGrpSpPr/>
            <p:nvPr/>
          </p:nvGrpSpPr>
          <p:grpSpPr>
            <a:xfrm>
              <a:off x="9002503" y="3358624"/>
              <a:ext cx="306244" cy="306244"/>
              <a:chOff x="6059488" y="3769377"/>
              <a:chExt cx="285750" cy="285750"/>
            </a:xfrm>
          </p:grpSpPr>
          <p:sp>
            <p:nvSpPr>
              <p:cNvPr id="46" name="Freeform 84">
                <a:extLst>
                  <a:ext uri="{FF2B5EF4-FFF2-40B4-BE49-F238E27FC236}">
                    <a16:creationId xmlns:a16="http://schemas.microsoft.com/office/drawing/2014/main" id="{837BE4C8-9555-4406-BCC2-6FD01EC53441}"/>
                  </a:ext>
                </a:extLst>
              </p:cNvPr>
              <p:cNvSpPr>
                <a:spLocks/>
              </p:cNvSpPr>
              <p:nvPr/>
            </p:nvSpPr>
            <p:spPr bwMode="auto">
              <a:xfrm>
                <a:off x="6059488" y="3769377"/>
                <a:ext cx="285750" cy="285750"/>
              </a:xfrm>
              <a:custGeom>
                <a:avLst/>
                <a:gdLst>
                  <a:gd name="T0" fmla="*/ 63 w 76"/>
                  <a:gd name="T1" fmla="*/ 29 h 76"/>
                  <a:gd name="T2" fmla="*/ 63 w 76"/>
                  <a:gd name="T3" fmla="*/ 26 h 76"/>
                  <a:gd name="T4" fmla="*/ 67 w 76"/>
                  <a:gd name="T5" fmla="*/ 17 h 76"/>
                  <a:gd name="T6" fmla="*/ 62 w 76"/>
                  <a:gd name="T7" fmla="*/ 9 h 76"/>
                  <a:gd name="T8" fmla="*/ 53 w 76"/>
                  <a:gd name="T9" fmla="*/ 13 h 76"/>
                  <a:gd name="T10" fmla="*/ 47 w 76"/>
                  <a:gd name="T11" fmla="*/ 13 h 76"/>
                  <a:gd name="T12" fmla="*/ 44 w 76"/>
                  <a:gd name="T13" fmla="*/ 2 h 76"/>
                  <a:gd name="T14" fmla="*/ 35 w 76"/>
                  <a:gd name="T15" fmla="*/ 0 h 76"/>
                  <a:gd name="T16" fmla="*/ 31 w 76"/>
                  <a:gd name="T17" fmla="*/ 10 h 76"/>
                  <a:gd name="T18" fmla="*/ 28 w 76"/>
                  <a:gd name="T19" fmla="*/ 13 h 76"/>
                  <a:gd name="T20" fmla="*/ 23 w 76"/>
                  <a:gd name="T21" fmla="*/ 13 h 76"/>
                  <a:gd name="T22" fmla="*/ 14 w 76"/>
                  <a:gd name="T23" fmla="*/ 9 h 76"/>
                  <a:gd name="T24" fmla="*/ 9 w 76"/>
                  <a:gd name="T25" fmla="*/ 17 h 76"/>
                  <a:gd name="T26" fmla="*/ 14 w 76"/>
                  <a:gd name="T27" fmla="*/ 27 h 76"/>
                  <a:gd name="T28" fmla="*/ 10 w 76"/>
                  <a:gd name="T29" fmla="*/ 31 h 76"/>
                  <a:gd name="T30" fmla="*/ 0 w 76"/>
                  <a:gd name="T31" fmla="*/ 35 h 76"/>
                  <a:gd name="T32" fmla="*/ 2 w 76"/>
                  <a:gd name="T33" fmla="*/ 44 h 76"/>
                  <a:gd name="T34" fmla="*/ 13 w 76"/>
                  <a:gd name="T35" fmla="*/ 47 h 76"/>
                  <a:gd name="T36" fmla="*/ 13 w 76"/>
                  <a:gd name="T37" fmla="*/ 50 h 76"/>
                  <a:gd name="T38" fmla="*/ 9 w 76"/>
                  <a:gd name="T39" fmla="*/ 59 h 76"/>
                  <a:gd name="T40" fmla="*/ 14 w 76"/>
                  <a:gd name="T41" fmla="*/ 67 h 76"/>
                  <a:gd name="T42" fmla="*/ 23 w 76"/>
                  <a:gd name="T43" fmla="*/ 63 h 76"/>
                  <a:gd name="T44" fmla="*/ 29 w 76"/>
                  <a:gd name="T45" fmla="*/ 63 h 76"/>
                  <a:gd name="T46" fmla="*/ 32 w 76"/>
                  <a:gd name="T47" fmla="*/ 74 h 76"/>
                  <a:gd name="T48" fmla="*/ 41 w 76"/>
                  <a:gd name="T49" fmla="*/ 76 h 76"/>
                  <a:gd name="T50" fmla="*/ 45 w 76"/>
                  <a:gd name="T51" fmla="*/ 66 h 76"/>
                  <a:gd name="T52" fmla="*/ 48 w 76"/>
                  <a:gd name="T53" fmla="*/ 63 h 76"/>
                  <a:gd name="T54" fmla="*/ 53 w 76"/>
                  <a:gd name="T55" fmla="*/ 63 h 76"/>
                  <a:gd name="T56" fmla="*/ 62 w 76"/>
                  <a:gd name="T57" fmla="*/ 67 h 76"/>
                  <a:gd name="T58" fmla="*/ 67 w 76"/>
                  <a:gd name="T59" fmla="*/ 59 h 76"/>
                  <a:gd name="T60" fmla="*/ 62 w 76"/>
                  <a:gd name="T61" fmla="*/ 49 h 76"/>
                  <a:gd name="T62" fmla="*/ 66 w 76"/>
                  <a:gd name="T63" fmla="*/ 45 h 76"/>
                  <a:gd name="T64" fmla="*/ 76 w 76"/>
                  <a:gd name="T65" fmla="*/ 41 h 76"/>
                  <a:gd name="T66" fmla="*/ 74 w 76"/>
                  <a:gd name="T6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76">
                    <a:moveTo>
                      <a:pt x="66" y="31"/>
                    </a:moveTo>
                    <a:cubicBezTo>
                      <a:pt x="65" y="31"/>
                      <a:pt x="64" y="30"/>
                      <a:pt x="63" y="29"/>
                    </a:cubicBezTo>
                    <a:cubicBezTo>
                      <a:pt x="63" y="29"/>
                      <a:pt x="63" y="29"/>
                      <a:pt x="63" y="28"/>
                    </a:cubicBezTo>
                    <a:cubicBezTo>
                      <a:pt x="63" y="27"/>
                      <a:pt x="63" y="26"/>
                      <a:pt x="63" y="26"/>
                    </a:cubicBezTo>
                    <a:cubicBezTo>
                      <a:pt x="62" y="26"/>
                      <a:pt x="62" y="24"/>
                      <a:pt x="63" y="23"/>
                    </a:cubicBezTo>
                    <a:cubicBezTo>
                      <a:pt x="67" y="17"/>
                      <a:pt x="67" y="17"/>
                      <a:pt x="67" y="17"/>
                    </a:cubicBezTo>
                    <a:cubicBezTo>
                      <a:pt x="68" y="16"/>
                      <a:pt x="68" y="14"/>
                      <a:pt x="67" y="14"/>
                    </a:cubicBezTo>
                    <a:cubicBezTo>
                      <a:pt x="62" y="9"/>
                      <a:pt x="62" y="9"/>
                      <a:pt x="62" y="9"/>
                    </a:cubicBezTo>
                    <a:cubicBezTo>
                      <a:pt x="62" y="8"/>
                      <a:pt x="60" y="8"/>
                      <a:pt x="59" y="9"/>
                    </a:cubicBezTo>
                    <a:cubicBezTo>
                      <a:pt x="53" y="13"/>
                      <a:pt x="53" y="13"/>
                      <a:pt x="53" y="13"/>
                    </a:cubicBezTo>
                    <a:cubicBezTo>
                      <a:pt x="52" y="14"/>
                      <a:pt x="50" y="14"/>
                      <a:pt x="49" y="14"/>
                    </a:cubicBezTo>
                    <a:cubicBezTo>
                      <a:pt x="47" y="13"/>
                      <a:pt x="47" y="13"/>
                      <a:pt x="47" y="13"/>
                    </a:cubicBezTo>
                    <a:cubicBezTo>
                      <a:pt x="46" y="12"/>
                      <a:pt x="45" y="11"/>
                      <a:pt x="45" y="10"/>
                    </a:cubicBezTo>
                    <a:cubicBezTo>
                      <a:pt x="44" y="2"/>
                      <a:pt x="44" y="2"/>
                      <a:pt x="44" y="2"/>
                    </a:cubicBezTo>
                    <a:cubicBezTo>
                      <a:pt x="44" y="1"/>
                      <a:pt x="43" y="0"/>
                      <a:pt x="41" y="0"/>
                    </a:cubicBezTo>
                    <a:cubicBezTo>
                      <a:pt x="35" y="0"/>
                      <a:pt x="35" y="0"/>
                      <a:pt x="35" y="0"/>
                    </a:cubicBezTo>
                    <a:cubicBezTo>
                      <a:pt x="33" y="0"/>
                      <a:pt x="32" y="1"/>
                      <a:pt x="32" y="2"/>
                    </a:cubicBezTo>
                    <a:cubicBezTo>
                      <a:pt x="31" y="10"/>
                      <a:pt x="31" y="10"/>
                      <a:pt x="31" y="10"/>
                    </a:cubicBezTo>
                    <a:cubicBezTo>
                      <a:pt x="31" y="11"/>
                      <a:pt x="30" y="12"/>
                      <a:pt x="29" y="13"/>
                    </a:cubicBezTo>
                    <a:cubicBezTo>
                      <a:pt x="29" y="13"/>
                      <a:pt x="29" y="13"/>
                      <a:pt x="28" y="13"/>
                    </a:cubicBezTo>
                    <a:cubicBezTo>
                      <a:pt x="27" y="13"/>
                      <a:pt x="27" y="13"/>
                      <a:pt x="27" y="13"/>
                    </a:cubicBezTo>
                    <a:cubicBezTo>
                      <a:pt x="26" y="14"/>
                      <a:pt x="24" y="14"/>
                      <a:pt x="23" y="13"/>
                    </a:cubicBezTo>
                    <a:cubicBezTo>
                      <a:pt x="17" y="9"/>
                      <a:pt x="17" y="9"/>
                      <a:pt x="17" y="9"/>
                    </a:cubicBezTo>
                    <a:cubicBezTo>
                      <a:pt x="16" y="8"/>
                      <a:pt x="14" y="8"/>
                      <a:pt x="14" y="9"/>
                    </a:cubicBezTo>
                    <a:cubicBezTo>
                      <a:pt x="9" y="14"/>
                      <a:pt x="9" y="14"/>
                      <a:pt x="9" y="14"/>
                    </a:cubicBezTo>
                    <a:cubicBezTo>
                      <a:pt x="8" y="14"/>
                      <a:pt x="8" y="16"/>
                      <a:pt x="9" y="17"/>
                    </a:cubicBezTo>
                    <a:cubicBezTo>
                      <a:pt x="13" y="23"/>
                      <a:pt x="13" y="23"/>
                      <a:pt x="13" y="23"/>
                    </a:cubicBezTo>
                    <a:cubicBezTo>
                      <a:pt x="14" y="24"/>
                      <a:pt x="14" y="26"/>
                      <a:pt x="14" y="27"/>
                    </a:cubicBezTo>
                    <a:cubicBezTo>
                      <a:pt x="13" y="29"/>
                      <a:pt x="13" y="29"/>
                      <a:pt x="13" y="29"/>
                    </a:cubicBezTo>
                    <a:cubicBezTo>
                      <a:pt x="12" y="30"/>
                      <a:pt x="11" y="31"/>
                      <a:pt x="10" y="31"/>
                    </a:cubicBezTo>
                    <a:cubicBezTo>
                      <a:pt x="2" y="32"/>
                      <a:pt x="2" y="32"/>
                      <a:pt x="2" y="32"/>
                    </a:cubicBezTo>
                    <a:cubicBezTo>
                      <a:pt x="1" y="32"/>
                      <a:pt x="0" y="33"/>
                      <a:pt x="0" y="35"/>
                    </a:cubicBezTo>
                    <a:cubicBezTo>
                      <a:pt x="0" y="41"/>
                      <a:pt x="0" y="41"/>
                      <a:pt x="0" y="41"/>
                    </a:cubicBezTo>
                    <a:cubicBezTo>
                      <a:pt x="0" y="43"/>
                      <a:pt x="1" y="44"/>
                      <a:pt x="2" y="44"/>
                    </a:cubicBezTo>
                    <a:cubicBezTo>
                      <a:pt x="10" y="45"/>
                      <a:pt x="10" y="45"/>
                      <a:pt x="10" y="45"/>
                    </a:cubicBezTo>
                    <a:cubicBezTo>
                      <a:pt x="11" y="45"/>
                      <a:pt x="12" y="46"/>
                      <a:pt x="13" y="47"/>
                    </a:cubicBezTo>
                    <a:cubicBezTo>
                      <a:pt x="13" y="47"/>
                      <a:pt x="13" y="47"/>
                      <a:pt x="13" y="48"/>
                    </a:cubicBezTo>
                    <a:cubicBezTo>
                      <a:pt x="13" y="49"/>
                      <a:pt x="13" y="50"/>
                      <a:pt x="13" y="50"/>
                    </a:cubicBezTo>
                    <a:cubicBezTo>
                      <a:pt x="14" y="50"/>
                      <a:pt x="14" y="52"/>
                      <a:pt x="13" y="53"/>
                    </a:cubicBezTo>
                    <a:cubicBezTo>
                      <a:pt x="9" y="59"/>
                      <a:pt x="9" y="59"/>
                      <a:pt x="9" y="59"/>
                    </a:cubicBezTo>
                    <a:cubicBezTo>
                      <a:pt x="8" y="60"/>
                      <a:pt x="8" y="62"/>
                      <a:pt x="9" y="62"/>
                    </a:cubicBezTo>
                    <a:cubicBezTo>
                      <a:pt x="14" y="67"/>
                      <a:pt x="14" y="67"/>
                      <a:pt x="14" y="67"/>
                    </a:cubicBezTo>
                    <a:cubicBezTo>
                      <a:pt x="14" y="68"/>
                      <a:pt x="16" y="68"/>
                      <a:pt x="17" y="67"/>
                    </a:cubicBezTo>
                    <a:cubicBezTo>
                      <a:pt x="23" y="63"/>
                      <a:pt x="23" y="63"/>
                      <a:pt x="23" y="63"/>
                    </a:cubicBezTo>
                    <a:cubicBezTo>
                      <a:pt x="24" y="62"/>
                      <a:pt x="26" y="62"/>
                      <a:pt x="27" y="62"/>
                    </a:cubicBezTo>
                    <a:cubicBezTo>
                      <a:pt x="29" y="63"/>
                      <a:pt x="29" y="63"/>
                      <a:pt x="29" y="63"/>
                    </a:cubicBezTo>
                    <a:cubicBezTo>
                      <a:pt x="30" y="64"/>
                      <a:pt x="31" y="65"/>
                      <a:pt x="31" y="66"/>
                    </a:cubicBezTo>
                    <a:cubicBezTo>
                      <a:pt x="32" y="74"/>
                      <a:pt x="32" y="74"/>
                      <a:pt x="32" y="74"/>
                    </a:cubicBezTo>
                    <a:cubicBezTo>
                      <a:pt x="32" y="75"/>
                      <a:pt x="33" y="76"/>
                      <a:pt x="35" y="76"/>
                    </a:cubicBezTo>
                    <a:cubicBezTo>
                      <a:pt x="41" y="76"/>
                      <a:pt x="41" y="76"/>
                      <a:pt x="41" y="76"/>
                    </a:cubicBezTo>
                    <a:cubicBezTo>
                      <a:pt x="43" y="76"/>
                      <a:pt x="44" y="75"/>
                      <a:pt x="44" y="74"/>
                    </a:cubicBezTo>
                    <a:cubicBezTo>
                      <a:pt x="45" y="66"/>
                      <a:pt x="45" y="66"/>
                      <a:pt x="45" y="66"/>
                    </a:cubicBezTo>
                    <a:cubicBezTo>
                      <a:pt x="45" y="65"/>
                      <a:pt x="46" y="64"/>
                      <a:pt x="47" y="63"/>
                    </a:cubicBezTo>
                    <a:cubicBezTo>
                      <a:pt x="47" y="63"/>
                      <a:pt x="47" y="63"/>
                      <a:pt x="48" y="63"/>
                    </a:cubicBezTo>
                    <a:cubicBezTo>
                      <a:pt x="49" y="63"/>
                      <a:pt x="49" y="63"/>
                      <a:pt x="49" y="63"/>
                    </a:cubicBezTo>
                    <a:cubicBezTo>
                      <a:pt x="50" y="62"/>
                      <a:pt x="52" y="62"/>
                      <a:pt x="53" y="63"/>
                    </a:cubicBezTo>
                    <a:cubicBezTo>
                      <a:pt x="59" y="67"/>
                      <a:pt x="59" y="67"/>
                      <a:pt x="59" y="67"/>
                    </a:cubicBezTo>
                    <a:cubicBezTo>
                      <a:pt x="60" y="68"/>
                      <a:pt x="62" y="68"/>
                      <a:pt x="62" y="67"/>
                    </a:cubicBezTo>
                    <a:cubicBezTo>
                      <a:pt x="67" y="62"/>
                      <a:pt x="67" y="62"/>
                      <a:pt x="67" y="62"/>
                    </a:cubicBezTo>
                    <a:cubicBezTo>
                      <a:pt x="68" y="62"/>
                      <a:pt x="68" y="60"/>
                      <a:pt x="67" y="59"/>
                    </a:cubicBezTo>
                    <a:cubicBezTo>
                      <a:pt x="63" y="53"/>
                      <a:pt x="63" y="53"/>
                      <a:pt x="63" y="53"/>
                    </a:cubicBezTo>
                    <a:cubicBezTo>
                      <a:pt x="62" y="52"/>
                      <a:pt x="62" y="50"/>
                      <a:pt x="62" y="49"/>
                    </a:cubicBezTo>
                    <a:cubicBezTo>
                      <a:pt x="63" y="47"/>
                      <a:pt x="63" y="47"/>
                      <a:pt x="63" y="47"/>
                    </a:cubicBezTo>
                    <a:cubicBezTo>
                      <a:pt x="64" y="46"/>
                      <a:pt x="65" y="45"/>
                      <a:pt x="66" y="45"/>
                    </a:cubicBezTo>
                    <a:cubicBezTo>
                      <a:pt x="74" y="44"/>
                      <a:pt x="74" y="44"/>
                      <a:pt x="74" y="44"/>
                    </a:cubicBezTo>
                    <a:cubicBezTo>
                      <a:pt x="75" y="44"/>
                      <a:pt x="76" y="43"/>
                      <a:pt x="76" y="41"/>
                    </a:cubicBezTo>
                    <a:cubicBezTo>
                      <a:pt x="76" y="35"/>
                      <a:pt x="76" y="35"/>
                      <a:pt x="76" y="35"/>
                    </a:cubicBezTo>
                    <a:cubicBezTo>
                      <a:pt x="76" y="33"/>
                      <a:pt x="75" y="32"/>
                      <a:pt x="74" y="32"/>
                    </a:cubicBezTo>
                    <a:lnTo>
                      <a:pt x="66" y="31"/>
                    </a:lnTo>
                    <a:close/>
                  </a:path>
                </a:pathLst>
              </a:cu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7" name="Oval 124">
                <a:extLst>
                  <a:ext uri="{FF2B5EF4-FFF2-40B4-BE49-F238E27FC236}">
                    <a16:creationId xmlns:a16="http://schemas.microsoft.com/office/drawing/2014/main" id="{ADC1B8FB-0F53-42E3-BDB8-E52868B01329}"/>
                  </a:ext>
                </a:extLst>
              </p:cNvPr>
              <p:cNvSpPr>
                <a:spLocks noChangeArrowheads="1"/>
              </p:cNvSpPr>
              <p:nvPr/>
            </p:nvSpPr>
            <p:spPr bwMode="auto">
              <a:xfrm>
                <a:off x="6143814" y="3853703"/>
                <a:ext cx="117098" cy="117098"/>
              </a:xfrm>
              <a:prstGeom prst="ellipse">
                <a:avLst/>
              </a:pr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grpSp>
      </p:grpSp>
      <p:sp>
        <p:nvSpPr>
          <p:cNvPr id="58" name="Rectangle 57">
            <a:extLst>
              <a:ext uri="{FF2B5EF4-FFF2-40B4-BE49-F238E27FC236}">
                <a16:creationId xmlns:a16="http://schemas.microsoft.com/office/drawing/2014/main" id="{96D6F6AF-F8BF-4C89-9071-58EB08A94A7B}"/>
              </a:ext>
            </a:extLst>
          </p:cNvPr>
          <p:cNvSpPr/>
          <p:nvPr/>
        </p:nvSpPr>
        <p:spPr>
          <a:xfrm>
            <a:off x="6613932" y="2883109"/>
            <a:ext cx="1884059" cy="499752"/>
          </a:xfrm>
          <a:prstGeom prst="rect">
            <a:avLst/>
          </a:prstGeom>
        </p:spPr>
        <p:txBody>
          <a:bodyPr wrap="square">
            <a:spAutoFit/>
          </a:bodyPr>
          <a:lstStyle/>
          <a:p>
            <a:pPr algn="ctr" defTabSz="672040">
              <a:lnSpc>
                <a:spcPct val="90000"/>
              </a:lnSpc>
              <a:spcAft>
                <a:spcPts val="1765"/>
              </a:spcAft>
              <a:defRPr/>
            </a:pPr>
            <a:r>
              <a:rPr lang="en-US" sz="1471" dirty="0">
                <a:solidFill>
                  <a:srgbClr val="353535"/>
                </a:solidFill>
                <a:latin typeface="Segoe UI Semibold" panose="020B0702040204020203" pitchFamily="34" charset="0"/>
                <a:cs typeface="Segoe UI Semibold" panose="020B0702040204020203" pitchFamily="34" charset="0"/>
              </a:rPr>
              <a:t>Cloud Modern Management</a:t>
            </a:r>
          </a:p>
        </p:txBody>
      </p:sp>
    </p:spTree>
    <p:extLst>
      <p:ext uri="{BB962C8B-B14F-4D97-AF65-F5344CB8AC3E}">
        <p14:creationId xmlns:p14="http://schemas.microsoft.com/office/powerpoint/2010/main" val="25005950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Management architectures: On-prem only</a:t>
            </a:r>
          </a:p>
        </p:txBody>
      </p:sp>
      <p:cxnSp>
        <p:nvCxnSpPr>
          <p:cNvPr id="9" name="Straight Connector 8">
            <a:extLst>
              <a:ext uri="{FF2B5EF4-FFF2-40B4-BE49-F238E27FC236}">
                <a16:creationId xmlns:a16="http://schemas.microsoft.com/office/drawing/2014/main" id="{CC15E7CD-BFB2-485B-B76E-48F2AFB93669}"/>
              </a:ext>
            </a:extLst>
          </p:cNvPr>
          <p:cNvCxnSpPr>
            <a:cxnSpLocks/>
          </p:cNvCxnSpPr>
          <p:nvPr/>
        </p:nvCxnSpPr>
        <p:spPr>
          <a:xfrm>
            <a:off x="2824184" y="2026311"/>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C6DE3046-403B-467A-916E-1F649D4F466D}"/>
              </a:ext>
            </a:extLst>
          </p:cNvPr>
          <p:cNvCxnSpPr>
            <a:cxnSpLocks/>
          </p:cNvCxnSpPr>
          <p:nvPr/>
        </p:nvCxnSpPr>
        <p:spPr>
          <a:xfrm>
            <a:off x="2438613" y="2015833"/>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5270E187-1BC0-4B5A-9C7B-4014D15619F5}"/>
              </a:ext>
            </a:extLst>
          </p:cNvPr>
          <p:cNvSpPr/>
          <p:nvPr/>
        </p:nvSpPr>
        <p:spPr>
          <a:xfrm>
            <a:off x="1333611" y="2928611"/>
            <a:ext cx="2364548" cy="296043"/>
          </a:xfrm>
          <a:prstGeom prst="rect">
            <a:avLst/>
          </a:prstGeom>
        </p:spPr>
        <p:txBody>
          <a:bodyPr wrap="square">
            <a:spAutoFit/>
          </a:bodyPr>
          <a:lstStyle/>
          <a:p>
            <a:pPr algn="ctr" defTabSz="672040">
              <a:lnSpc>
                <a:spcPct val="90000"/>
              </a:lnSpc>
              <a:spcAft>
                <a:spcPts val="1765"/>
              </a:spcAft>
              <a:defRPr/>
            </a:pPr>
            <a:r>
              <a:rPr lang="en-US" sz="1471" dirty="0">
                <a:solidFill>
                  <a:srgbClr val="353535"/>
                </a:solidFill>
                <a:latin typeface="Segoe UI Semibold" panose="020B0702040204020203" pitchFamily="34" charset="0"/>
                <a:cs typeface="Segoe UI Semibold" panose="020B0702040204020203" pitchFamily="34" charset="0"/>
              </a:rPr>
              <a:t>On-premises</a:t>
            </a:r>
          </a:p>
        </p:txBody>
      </p:sp>
      <p:grpSp>
        <p:nvGrpSpPr>
          <p:cNvPr id="19" name="Group 18">
            <a:extLst>
              <a:ext uri="{FF2B5EF4-FFF2-40B4-BE49-F238E27FC236}">
                <a16:creationId xmlns:a16="http://schemas.microsoft.com/office/drawing/2014/main" id="{59ADB061-B024-4A08-BBBE-C15EE792B140}"/>
              </a:ext>
            </a:extLst>
          </p:cNvPr>
          <p:cNvGrpSpPr/>
          <p:nvPr/>
        </p:nvGrpSpPr>
        <p:grpSpPr>
          <a:xfrm>
            <a:off x="4266871" y="3271388"/>
            <a:ext cx="1712690" cy="1040981"/>
            <a:chOff x="4328173" y="2634327"/>
            <a:chExt cx="2620628" cy="1592830"/>
          </a:xfrm>
          <a:solidFill>
            <a:srgbClr val="E6E6E6"/>
          </a:solidFill>
        </p:grpSpPr>
        <p:sp>
          <p:nvSpPr>
            <p:cNvPr id="20" name="Rectangle: Rounded Corners 19">
              <a:extLst>
                <a:ext uri="{FF2B5EF4-FFF2-40B4-BE49-F238E27FC236}">
                  <a16:creationId xmlns:a16="http://schemas.microsoft.com/office/drawing/2014/main" id="{D5783E4B-2D59-474E-8270-AF9A8AFD25BE}"/>
                </a:ext>
              </a:extLst>
            </p:cNvPr>
            <p:cNvSpPr/>
            <p:nvPr/>
          </p:nvSpPr>
          <p:spPr bwMode="auto">
            <a:xfrm>
              <a:off x="4562553" y="2634327"/>
              <a:ext cx="2151867" cy="1389824"/>
            </a:xfrm>
            <a:prstGeom prst="roundRect">
              <a:avLst>
                <a:gd name="adj" fmla="val 6068"/>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A08F4F17-59BF-49C5-A4FD-2B8D9FB08A4A}"/>
                </a:ext>
              </a:extLst>
            </p:cNvPr>
            <p:cNvSpPr/>
            <p:nvPr/>
          </p:nvSpPr>
          <p:spPr bwMode="auto">
            <a:xfrm>
              <a:off x="4664056" y="2730995"/>
              <a:ext cx="1948861" cy="1201211"/>
            </a:xfrm>
            <a:prstGeom prst="rect">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2" name="Trapezoid 21">
              <a:extLst>
                <a:ext uri="{FF2B5EF4-FFF2-40B4-BE49-F238E27FC236}">
                  <a16:creationId xmlns:a16="http://schemas.microsoft.com/office/drawing/2014/main" id="{F2D19186-9315-4E31-87BF-597DDE329D41}"/>
                </a:ext>
              </a:extLst>
            </p:cNvPr>
            <p:cNvSpPr/>
            <p:nvPr/>
          </p:nvSpPr>
          <p:spPr bwMode="auto">
            <a:xfrm flipV="1">
              <a:off x="4328173" y="4105353"/>
              <a:ext cx="2620628" cy="121804"/>
            </a:xfrm>
            <a:prstGeom prst="trapezoid">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sp>
        <p:nvSpPr>
          <p:cNvPr id="23" name="1">
            <a:extLst>
              <a:ext uri="{FF2B5EF4-FFF2-40B4-BE49-F238E27FC236}">
                <a16:creationId xmlns:a16="http://schemas.microsoft.com/office/drawing/2014/main" id="{2AF4E749-F23D-4A74-A216-E2AF465D7B65}"/>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175" dirty="0">
                <a:solidFill>
                  <a:srgbClr val="FFFFFF"/>
                </a:solidFill>
                <a:latin typeface="Segoe UI Semilight"/>
              </a:rPr>
              <a:t>Device Compliance</a:t>
            </a:r>
          </a:p>
        </p:txBody>
      </p:sp>
      <p:sp>
        <p:nvSpPr>
          <p:cNvPr id="24" name="2">
            <a:extLst>
              <a:ext uri="{FF2B5EF4-FFF2-40B4-BE49-F238E27FC236}">
                <a16:creationId xmlns:a16="http://schemas.microsoft.com/office/drawing/2014/main" id="{B2929D6E-292B-4811-8053-87A7C450B2D9}"/>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175" dirty="0">
                <a:solidFill>
                  <a:srgbClr val="FFFFFF"/>
                </a:solidFill>
                <a:latin typeface="Segoe UI Semilight"/>
              </a:rPr>
              <a:t>Patching</a:t>
            </a:r>
          </a:p>
        </p:txBody>
      </p:sp>
      <p:sp>
        <p:nvSpPr>
          <p:cNvPr id="25" name="3">
            <a:extLst>
              <a:ext uri="{FF2B5EF4-FFF2-40B4-BE49-F238E27FC236}">
                <a16:creationId xmlns:a16="http://schemas.microsoft.com/office/drawing/2014/main" id="{DE305D4A-5115-494C-AA42-86A21FDEAEB7}"/>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7223"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028" dirty="0">
                <a:solidFill>
                  <a:srgbClr val="FFFFFF"/>
                </a:solidFill>
                <a:latin typeface="Segoe UI Semilight"/>
              </a:rPr>
              <a:t>Software Distribution</a:t>
            </a:r>
          </a:p>
        </p:txBody>
      </p:sp>
      <p:grpSp>
        <p:nvGrpSpPr>
          <p:cNvPr id="48" name="Group 47">
            <a:extLst>
              <a:ext uri="{FF2B5EF4-FFF2-40B4-BE49-F238E27FC236}">
                <a16:creationId xmlns:a16="http://schemas.microsoft.com/office/drawing/2014/main" id="{4DB6E2CA-8E0F-41A4-9550-892B47D3F6D3}"/>
              </a:ext>
            </a:extLst>
          </p:cNvPr>
          <p:cNvGrpSpPr/>
          <p:nvPr/>
        </p:nvGrpSpPr>
        <p:grpSpPr>
          <a:xfrm>
            <a:off x="1816409" y="1859305"/>
            <a:ext cx="1398953" cy="985670"/>
            <a:chOff x="2159230" y="3046179"/>
            <a:chExt cx="1902943" cy="1340770"/>
          </a:xfrm>
        </p:grpSpPr>
        <p:sp>
          <p:nvSpPr>
            <p:cNvPr id="49" name="Freeform 28">
              <a:extLst>
                <a:ext uri="{FF2B5EF4-FFF2-40B4-BE49-F238E27FC236}">
                  <a16:creationId xmlns:a16="http://schemas.microsoft.com/office/drawing/2014/main" id="{1812EB6B-8AAE-4EAA-9D67-25D2F001B05B}"/>
                </a:ext>
              </a:extLst>
            </p:cNvPr>
            <p:cNvSpPr>
              <a:spLocks/>
            </p:cNvSpPr>
            <p:nvPr/>
          </p:nvSpPr>
          <p:spPr bwMode="auto">
            <a:xfrm rot="5400000">
              <a:off x="1934455"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0" name="Freeform 28">
              <a:extLst>
                <a:ext uri="{FF2B5EF4-FFF2-40B4-BE49-F238E27FC236}">
                  <a16:creationId xmlns:a16="http://schemas.microsoft.com/office/drawing/2014/main" id="{16AF2968-5DA5-4D02-8B31-4164169E1F64}"/>
                </a:ext>
              </a:extLst>
            </p:cNvPr>
            <p:cNvSpPr>
              <a:spLocks/>
            </p:cNvSpPr>
            <p:nvPr/>
          </p:nvSpPr>
          <p:spPr bwMode="auto">
            <a:xfrm rot="5400000">
              <a:off x="2444256"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1" name="Line 27">
              <a:extLst>
                <a:ext uri="{FF2B5EF4-FFF2-40B4-BE49-F238E27FC236}">
                  <a16:creationId xmlns:a16="http://schemas.microsoft.com/office/drawing/2014/main" id="{AA1F9CAC-0BF1-4066-88AC-C7CA2E33A287}"/>
                </a:ext>
              </a:extLst>
            </p:cNvPr>
            <p:cNvSpPr>
              <a:spLocks noChangeShapeType="1"/>
            </p:cNvSpPr>
            <p:nvPr/>
          </p:nvSpPr>
          <p:spPr bwMode="auto">
            <a:xfrm rot="5400000" flipH="1">
              <a:off x="2479751" y="3716566"/>
              <a:ext cx="1261901" cy="0"/>
            </a:xfrm>
            <a:prstGeom prst="line">
              <a:avLst/>
            </a:pr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2" name="Freeform 28">
              <a:extLst>
                <a:ext uri="{FF2B5EF4-FFF2-40B4-BE49-F238E27FC236}">
                  <a16:creationId xmlns:a16="http://schemas.microsoft.com/office/drawing/2014/main" id="{A42B185A-D74D-416C-B4EE-25777F0E4A4D}"/>
                </a:ext>
              </a:extLst>
            </p:cNvPr>
            <p:cNvSpPr>
              <a:spLocks/>
            </p:cNvSpPr>
            <p:nvPr/>
          </p:nvSpPr>
          <p:spPr bwMode="auto">
            <a:xfrm rot="5400000">
              <a:off x="2946178"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3" name="Line 27">
              <a:extLst>
                <a:ext uri="{FF2B5EF4-FFF2-40B4-BE49-F238E27FC236}">
                  <a16:creationId xmlns:a16="http://schemas.microsoft.com/office/drawing/2014/main" id="{02030CF1-67EA-421A-9D49-A35D49214123}"/>
                </a:ext>
              </a:extLst>
            </p:cNvPr>
            <p:cNvSpPr>
              <a:spLocks noChangeShapeType="1"/>
            </p:cNvSpPr>
            <p:nvPr/>
          </p:nvSpPr>
          <p:spPr bwMode="auto">
            <a:xfrm rot="5400000" flipH="1">
              <a:off x="2981673" y="3716566"/>
              <a:ext cx="1261901" cy="0"/>
            </a:xfrm>
            <a:prstGeom prst="line">
              <a:avLst/>
            </a:pr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sp>
        <p:nvSpPr>
          <p:cNvPr id="54" name="Rectangle: Rounded Corners 53">
            <a:extLst>
              <a:ext uri="{FF2B5EF4-FFF2-40B4-BE49-F238E27FC236}">
                <a16:creationId xmlns:a16="http://schemas.microsoft.com/office/drawing/2014/main" id="{0E6D8C2C-8246-461A-9530-A6CC4CF60958}"/>
              </a:ext>
            </a:extLst>
          </p:cNvPr>
          <p:cNvSpPr/>
          <p:nvPr/>
        </p:nvSpPr>
        <p:spPr>
          <a:xfrm>
            <a:off x="1834707" y="2087026"/>
            <a:ext cx="1063303" cy="502064"/>
          </a:xfrm>
          <a:prstGeom prst="roundRect">
            <a:avLst/>
          </a:prstGeom>
          <a:solidFill>
            <a:srgbClr val="E6E6E6"/>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r>
              <a:rPr lang="en-US" sz="1175" dirty="0">
                <a:solidFill>
                  <a:srgbClr val="353535"/>
                </a:solidFill>
                <a:latin typeface="Segoe UI" panose="020B0502040204020203" pitchFamily="34" charset="0"/>
                <a:cs typeface="Segoe UI" panose="020B0502040204020203" pitchFamily="34" charset="0"/>
              </a:rPr>
              <a:t>AD &amp; ConfigMgr </a:t>
            </a:r>
          </a:p>
        </p:txBody>
      </p:sp>
    </p:spTree>
    <p:extLst>
      <p:ext uri="{BB962C8B-B14F-4D97-AF65-F5344CB8AC3E}">
        <p14:creationId xmlns:p14="http://schemas.microsoft.com/office/powerpoint/2010/main" val="3989851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Management architectures: Co-managed</a:t>
            </a:r>
          </a:p>
        </p:txBody>
      </p:sp>
      <p:cxnSp>
        <p:nvCxnSpPr>
          <p:cNvPr id="9" name="Straight Connector 8">
            <a:extLst>
              <a:ext uri="{FF2B5EF4-FFF2-40B4-BE49-F238E27FC236}">
                <a16:creationId xmlns:a16="http://schemas.microsoft.com/office/drawing/2014/main" id="{CC15E7CD-BFB2-485B-B76E-48F2AFB93669}"/>
              </a:ext>
            </a:extLst>
          </p:cNvPr>
          <p:cNvCxnSpPr>
            <a:cxnSpLocks/>
          </p:cNvCxnSpPr>
          <p:nvPr/>
        </p:nvCxnSpPr>
        <p:spPr>
          <a:xfrm>
            <a:off x="2824184" y="2026311"/>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C6DE3046-403B-467A-916E-1F649D4F466D}"/>
              </a:ext>
            </a:extLst>
          </p:cNvPr>
          <p:cNvCxnSpPr>
            <a:cxnSpLocks/>
          </p:cNvCxnSpPr>
          <p:nvPr/>
        </p:nvCxnSpPr>
        <p:spPr>
          <a:xfrm>
            <a:off x="2438613" y="2015833"/>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10696F70-F5BD-4700-A766-80BCEA05EF16}"/>
              </a:ext>
            </a:extLst>
          </p:cNvPr>
          <p:cNvCxnSpPr>
            <a:cxnSpLocks/>
          </p:cNvCxnSpPr>
          <p:nvPr/>
        </p:nvCxnSpPr>
        <p:spPr>
          <a:xfrm flipH="1">
            <a:off x="5123215" y="2313965"/>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BEAF20C-302B-4D01-BF37-6B041C44A22A}"/>
              </a:ext>
            </a:extLst>
          </p:cNvPr>
          <p:cNvCxnSpPr>
            <a:cxnSpLocks/>
          </p:cNvCxnSpPr>
          <p:nvPr/>
        </p:nvCxnSpPr>
        <p:spPr>
          <a:xfrm flipH="1">
            <a:off x="4655887" y="2360778"/>
            <a:ext cx="2258684" cy="1588952"/>
          </a:xfrm>
          <a:prstGeom prst="line">
            <a:avLst/>
          </a:prstGeom>
          <a:noFill/>
          <a:ln w="57150" cap="rnd">
            <a:solidFill>
              <a:schemeClr val="tx1">
                <a:lumMod val="60000"/>
                <a:lumOff val="4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5270E187-1BC0-4B5A-9C7B-4014D15619F5}"/>
              </a:ext>
            </a:extLst>
          </p:cNvPr>
          <p:cNvSpPr/>
          <p:nvPr/>
        </p:nvSpPr>
        <p:spPr>
          <a:xfrm>
            <a:off x="1333611" y="2928611"/>
            <a:ext cx="2364548" cy="296043"/>
          </a:xfrm>
          <a:prstGeom prst="rect">
            <a:avLst/>
          </a:prstGeom>
        </p:spPr>
        <p:txBody>
          <a:bodyPr wrap="square">
            <a:spAutoFit/>
          </a:bodyPr>
          <a:lstStyle/>
          <a:p>
            <a:pPr algn="ctr" defTabSz="672040">
              <a:lnSpc>
                <a:spcPct val="90000"/>
              </a:lnSpc>
              <a:spcAft>
                <a:spcPts val="1765"/>
              </a:spcAft>
              <a:defRPr/>
            </a:pPr>
            <a:r>
              <a:rPr lang="en-US" sz="1471" dirty="0">
                <a:solidFill>
                  <a:srgbClr val="353535"/>
                </a:solidFill>
                <a:latin typeface="Segoe UI Semibold" panose="020B0702040204020203" pitchFamily="34" charset="0"/>
                <a:cs typeface="Segoe UI Semibold" panose="020B0702040204020203" pitchFamily="34" charset="0"/>
              </a:rPr>
              <a:t>On-premises</a:t>
            </a:r>
          </a:p>
        </p:txBody>
      </p:sp>
      <p:grpSp>
        <p:nvGrpSpPr>
          <p:cNvPr id="19" name="Group 18">
            <a:extLst>
              <a:ext uri="{FF2B5EF4-FFF2-40B4-BE49-F238E27FC236}">
                <a16:creationId xmlns:a16="http://schemas.microsoft.com/office/drawing/2014/main" id="{59ADB061-B024-4A08-BBBE-C15EE792B140}"/>
              </a:ext>
            </a:extLst>
          </p:cNvPr>
          <p:cNvGrpSpPr/>
          <p:nvPr/>
        </p:nvGrpSpPr>
        <p:grpSpPr>
          <a:xfrm>
            <a:off x="4266871" y="3271388"/>
            <a:ext cx="1712690" cy="1040981"/>
            <a:chOff x="4328173" y="2634327"/>
            <a:chExt cx="2620628" cy="1592830"/>
          </a:xfrm>
          <a:solidFill>
            <a:srgbClr val="E6E6E6"/>
          </a:solidFill>
        </p:grpSpPr>
        <p:sp>
          <p:nvSpPr>
            <p:cNvPr id="20" name="Rectangle: Rounded Corners 19">
              <a:extLst>
                <a:ext uri="{FF2B5EF4-FFF2-40B4-BE49-F238E27FC236}">
                  <a16:creationId xmlns:a16="http://schemas.microsoft.com/office/drawing/2014/main" id="{D5783E4B-2D59-474E-8270-AF9A8AFD25BE}"/>
                </a:ext>
              </a:extLst>
            </p:cNvPr>
            <p:cNvSpPr/>
            <p:nvPr/>
          </p:nvSpPr>
          <p:spPr bwMode="auto">
            <a:xfrm>
              <a:off x="4562553" y="2634327"/>
              <a:ext cx="2151867" cy="1389824"/>
            </a:xfrm>
            <a:prstGeom prst="roundRect">
              <a:avLst>
                <a:gd name="adj" fmla="val 6068"/>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A08F4F17-59BF-49C5-A4FD-2B8D9FB08A4A}"/>
                </a:ext>
              </a:extLst>
            </p:cNvPr>
            <p:cNvSpPr/>
            <p:nvPr/>
          </p:nvSpPr>
          <p:spPr bwMode="auto">
            <a:xfrm>
              <a:off x="4664056" y="2730995"/>
              <a:ext cx="1948861" cy="1201211"/>
            </a:xfrm>
            <a:prstGeom prst="rect">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22" name="Trapezoid 21">
              <a:extLst>
                <a:ext uri="{FF2B5EF4-FFF2-40B4-BE49-F238E27FC236}">
                  <a16:creationId xmlns:a16="http://schemas.microsoft.com/office/drawing/2014/main" id="{F2D19186-9315-4E31-87BF-597DDE329D41}"/>
                </a:ext>
              </a:extLst>
            </p:cNvPr>
            <p:cNvSpPr/>
            <p:nvPr/>
          </p:nvSpPr>
          <p:spPr bwMode="auto">
            <a:xfrm flipV="1">
              <a:off x="4328173" y="4105353"/>
              <a:ext cx="2620628" cy="121804"/>
            </a:xfrm>
            <a:prstGeom prst="trapezoid">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sp>
        <p:nvSpPr>
          <p:cNvPr id="23" name="1">
            <a:extLst>
              <a:ext uri="{FF2B5EF4-FFF2-40B4-BE49-F238E27FC236}">
                <a16:creationId xmlns:a16="http://schemas.microsoft.com/office/drawing/2014/main" id="{2AF4E749-F23D-4A74-A216-E2AF465D7B65}"/>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175" dirty="0">
                <a:solidFill>
                  <a:srgbClr val="FFFFFF"/>
                </a:solidFill>
                <a:latin typeface="Segoe UI Semilight"/>
              </a:rPr>
              <a:t>Device Compliance</a:t>
            </a:r>
          </a:p>
        </p:txBody>
      </p:sp>
      <p:sp>
        <p:nvSpPr>
          <p:cNvPr id="24" name="2">
            <a:extLst>
              <a:ext uri="{FF2B5EF4-FFF2-40B4-BE49-F238E27FC236}">
                <a16:creationId xmlns:a16="http://schemas.microsoft.com/office/drawing/2014/main" id="{B2929D6E-292B-4811-8053-87A7C450B2D9}"/>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175" dirty="0">
                <a:solidFill>
                  <a:srgbClr val="FFFFFF"/>
                </a:solidFill>
                <a:latin typeface="Segoe UI Semilight"/>
              </a:rPr>
              <a:t>Patching</a:t>
            </a:r>
          </a:p>
        </p:txBody>
      </p:sp>
      <p:sp>
        <p:nvSpPr>
          <p:cNvPr id="25" name="3">
            <a:extLst>
              <a:ext uri="{FF2B5EF4-FFF2-40B4-BE49-F238E27FC236}">
                <a16:creationId xmlns:a16="http://schemas.microsoft.com/office/drawing/2014/main" id="{DE305D4A-5115-494C-AA42-86A21FDEAEB7}"/>
              </a:ext>
            </a:extLst>
          </p:cNvPr>
          <p:cNvSpPr/>
          <p:nvPr/>
        </p:nvSpPr>
        <p:spPr>
          <a:xfrm>
            <a:off x="2003516" y="2087026"/>
            <a:ext cx="924688" cy="313247"/>
          </a:xfrm>
          <a:prstGeom prst="roundRect">
            <a:avLst/>
          </a:prstGeom>
          <a:solidFill>
            <a:schemeClr val="tx1"/>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7223" rIns="0" bIns="34280" numCol="1" rtlCol="0" anchor="ctr" anchorCtr="0" compatLnSpc="1">
            <a:prstTxWarp prst="textNoShape">
              <a:avLst/>
            </a:prstTxWarp>
          </a:bodyPr>
          <a:lstStyle/>
          <a:p>
            <a:pPr algn="ctr" defTabSz="685322" fontAlgn="base">
              <a:lnSpc>
                <a:spcPct val="80000"/>
              </a:lnSpc>
              <a:spcBef>
                <a:spcPct val="0"/>
              </a:spcBef>
              <a:spcAft>
                <a:spcPct val="0"/>
              </a:spcAft>
              <a:defRPr/>
            </a:pPr>
            <a:r>
              <a:rPr lang="en-US" sz="1028" dirty="0">
                <a:solidFill>
                  <a:srgbClr val="FFFFFF"/>
                </a:solidFill>
                <a:latin typeface="Segoe UI Semilight"/>
              </a:rPr>
              <a:t>Software Distribution</a:t>
            </a:r>
          </a:p>
        </p:txBody>
      </p:sp>
      <p:grpSp>
        <p:nvGrpSpPr>
          <p:cNvPr id="2" name="Group 1">
            <a:extLst>
              <a:ext uri="{FF2B5EF4-FFF2-40B4-BE49-F238E27FC236}">
                <a16:creationId xmlns:a16="http://schemas.microsoft.com/office/drawing/2014/main" id="{C6BA6045-5225-4381-AECE-3F3B01B50360}"/>
              </a:ext>
            </a:extLst>
          </p:cNvPr>
          <p:cNvGrpSpPr/>
          <p:nvPr/>
        </p:nvGrpSpPr>
        <p:grpSpPr>
          <a:xfrm>
            <a:off x="6671060" y="1856922"/>
            <a:ext cx="1571860" cy="929972"/>
            <a:chOff x="8314470" y="2966978"/>
            <a:chExt cx="2096110" cy="1240138"/>
          </a:xfrm>
        </p:grpSpPr>
        <p:grpSp>
          <p:nvGrpSpPr>
            <p:cNvPr id="39" name="Group 38">
              <a:extLst>
                <a:ext uri="{FF2B5EF4-FFF2-40B4-BE49-F238E27FC236}">
                  <a16:creationId xmlns:a16="http://schemas.microsoft.com/office/drawing/2014/main" id="{57692120-1641-4F1E-8058-0859859A41DC}"/>
                </a:ext>
              </a:extLst>
            </p:cNvPr>
            <p:cNvGrpSpPr/>
            <p:nvPr/>
          </p:nvGrpSpPr>
          <p:grpSpPr>
            <a:xfrm>
              <a:off x="8314470" y="2966978"/>
              <a:ext cx="2096110" cy="1240138"/>
              <a:chOff x="8374301" y="3164164"/>
              <a:chExt cx="2138141" cy="1265005"/>
            </a:xfrm>
          </p:grpSpPr>
          <p:sp>
            <p:nvSpPr>
              <p:cNvPr id="40" name="Freeform 5">
                <a:extLst>
                  <a:ext uri="{FF2B5EF4-FFF2-40B4-BE49-F238E27FC236}">
                    <a16:creationId xmlns:a16="http://schemas.microsoft.com/office/drawing/2014/main" id="{700C80EB-7FF8-4931-9E5F-62AF6C394DB1}"/>
                  </a:ext>
                </a:extLst>
              </p:cNvPr>
              <p:cNvSpPr>
                <a:spLocks noChangeAspect="1"/>
              </p:cNvSpPr>
              <p:nvPr/>
            </p:nvSpPr>
            <p:spPr bwMode="black">
              <a:xfrm>
                <a:off x="8374301" y="3164164"/>
                <a:ext cx="2138141" cy="126500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solidFill>
              <a:ln w="28575">
                <a:solidFill>
                  <a:schemeClr val="tx1"/>
                </a:solidFill>
              </a:ln>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1" name="Rectangle 40">
                <a:extLst>
                  <a:ext uri="{FF2B5EF4-FFF2-40B4-BE49-F238E27FC236}">
                    <a16:creationId xmlns:a16="http://schemas.microsoft.com/office/drawing/2014/main" id="{E3471304-C220-495A-A0C8-AA0DB3859F6C}"/>
                  </a:ext>
                </a:extLst>
              </p:cNvPr>
              <p:cNvSpPr/>
              <p:nvPr/>
            </p:nvSpPr>
            <p:spPr>
              <a:xfrm>
                <a:off x="8577501" y="3888345"/>
                <a:ext cx="1755219" cy="519134"/>
              </a:xfrm>
              <a:prstGeom prst="rect">
                <a:avLst/>
              </a:prstGeom>
            </p:spPr>
            <p:txBody>
              <a:bodyPr wrap="square">
                <a:spAutoFit/>
              </a:bodyPr>
              <a:lstStyle/>
              <a:p>
                <a:pPr algn="ctr" defTabSz="672040">
                  <a:lnSpc>
                    <a:spcPct val="80000"/>
                  </a:lnSpc>
                  <a:defRPr/>
                </a:pPr>
                <a:r>
                  <a:rPr lang="en-US" sz="1175" dirty="0">
                    <a:solidFill>
                      <a:srgbClr val="353535"/>
                    </a:solidFill>
                    <a:latin typeface="Segoe UI" panose="020B0502040204020203" pitchFamily="34" charset="0"/>
                    <a:cs typeface="Segoe UI" panose="020B0502040204020203" pitchFamily="34" charset="0"/>
                  </a:rPr>
                  <a:t>Intune &amp; Azure</a:t>
                </a:r>
              </a:p>
              <a:p>
                <a:pPr algn="ctr" defTabSz="672040">
                  <a:lnSpc>
                    <a:spcPct val="80000"/>
                  </a:lnSpc>
                  <a:defRPr/>
                </a:pPr>
                <a:r>
                  <a:rPr lang="en-US" sz="1175" dirty="0">
                    <a:solidFill>
                      <a:srgbClr val="353535"/>
                    </a:solidFill>
                    <a:latin typeface="Segoe UI" panose="020B0502040204020203" pitchFamily="34" charset="0"/>
                    <a:cs typeface="Segoe UI" panose="020B0502040204020203" pitchFamily="34" charset="0"/>
                  </a:rPr>
                  <a:t>Active Directory</a:t>
                </a:r>
              </a:p>
            </p:txBody>
          </p:sp>
        </p:grpSp>
        <p:grpSp>
          <p:nvGrpSpPr>
            <p:cNvPr id="42" name="Group 41">
              <a:extLst>
                <a:ext uri="{FF2B5EF4-FFF2-40B4-BE49-F238E27FC236}">
                  <a16:creationId xmlns:a16="http://schemas.microsoft.com/office/drawing/2014/main" id="{A829BF85-6C2A-4462-8873-D9E65643A952}"/>
                </a:ext>
              </a:extLst>
            </p:cNvPr>
            <p:cNvGrpSpPr/>
            <p:nvPr/>
          </p:nvGrpSpPr>
          <p:grpSpPr>
            <a:xfrm>
              <a:off x="9350932" y="3141669"/>
              <a:ext cx="511807" cy="511807"/>
              <a:chOff x="6059488" y="3827463"/>
              <a:chExt cx="285750" cy="285750"/>
            </a:xfrm>
          </p:grpSpPr>
          <p:sp>
            <p:nvSpPr>
              <p:cNvPr id="43" name="Freeform 84">
                <a:extLst>
                  <a:ext uri="{FF2B5EF4-FFF2-40B4-BE49-F238E27FC236}">
                    <a16:creationId xmlns:a16="http://schemas.microsoft.com/office/drawing/2014/main" id="{8E72ACB5-14A5-450D-97B0-996E6B73408F}"/>
                  </a:ext>
                </a:extLst>
              </p:cNvPr>
              <p:cNvSpPr>
                <a:spLocks/>
              </p:cNvSpPr>
              <p:nvPr/>
            </p:nvSpPr>
            <p:spPr bwMode="auto">
              <a:xfrm>
                <a:off x="6059488" y="3827463"/>
                <a:ext cx="285750" cy="285750"/>
              </a:xfrm>
              <a:custGeom>
                <a:avLst/>
                <a:gdLst>
                  <a:gd name="T0" fmla="*/ 63 w 76"/>
                  <a:gd name="T1" fmla="*/ 29 h 76"/>
                  <a:gd name="T2" fmla="*/ 63 w 76"/>
                  <a:gd name="T3" fmla="*/ 26 h 76"/>
                  <a:gd name="T4" fmla="*/ 67 w 76"/>
                  <a:gd name="T5" fmla="*/ 17 h 76"/>
                  <a:gd name="T6" fmla="*/ 62 w 76"/>
                  <a:gd name="T7" fmla="*/ 9 h 76"/>
                  <a:gd name="T8" fmla="*/ 53 w 76"/>
                  <a:gd name="T9" fmla="*/ 13 h 76"/>
                  <a:gd name="T10" fmla="*/ 47 w 76"/>
                  <a:gd name="T11" fmla="*/ 13 h 76"/>
                  <a:gd name="T12" fmla="*/ 44 w 76"/>
                  <a:gd name="T13" fmla="*/ 2 h 76"/>
                  <a:gd name="T14" fmla="*/ 35 w 76"/>
                  <a:gd name="T15" fmla="*/ 0 h 76"/>
                  <a:gd name="T16" fmla="*/ 31 w 76"/>
                  <a:gd name="T17" fmla="*/ 10 h 76"/>
                  <a:gd name="T18" fmla="*/ 28 w 76"/>
                  <a:gd name="T19" fmla="*/ 13 h 76"/>
                  <a:gd name="T20" fmla="*/ 23 w 76"/>
                  <a:gd name="T21" fmla="*/ 13 h 76"/>
                  <a:gd name="T22" fmla="*/ 14 w 76"/>
                  <a:gd name="T23" fmla="*/ 9 h 76"/>
                  <a:gd name="T24" fmla="*/ 9 w 76"/>
                  <a:gd name="T25" fmla="*/ 17 h 76"/>
                  <a:gd name="T26" fmla="*/ 14 w 76"/>
                  <a:gd name="T27" fmla="*/ 27 h 76"/>
                  <a:gd name="T28" fmla="*/ 10 w 76"/>
                  <a:gd name="T29" fmla="*/ 31 h 76"/>
                  <a:gd name="T30" fmla="*/ 0 w 76"/>
                  <a:gd name="T31" fmla="*/ 35 h 76"/>
                  <a:gd name="T32" fmla="*/ 2 w 76"/>
                  <a:gd name="T33" fmla="*/ 44 h 76"/>
                  <a:gd name="T34" fmla="*/ 13 w 76"/>
                  <a:gd name="T35" fmla="*/ 47 h 76"/>
                  <a:gd name="T36" fmla="*/ 13 w 76"/>
                  <a:gd name="T37" fmla="*/ 50 h 76"/>
                  <a:gd name="T38" fmla="*/ 9 w 76"/>
                  <a:gd name="T39" fmla="*/ 59 h 76"/>
                  <a:gd name="T40" fmla="*/ 14 w 76"/>
                  <a:gd name="T41" fmla="*/ 67 h 76"/>
                  <a:gd name="T42" fmla="*/ 23 w 76"/>
                  <a:gd name="T43" fmla="*/ 63 h 76"/>
                  <a:gd name="T44" fmla="*/ 29 w 76"/>
                  <a:gd name="T45" fmla="*/ 63 h 76"/>
                  <a:gd name="T46" fmla="*/ 32 w 76"/>
                  <a:gd name="T47" fmla="*/ 74 h 76"/>
                  <a:gd name="T48" fmla="*/ 41 w 76"/>
                  <a:gd name="T49" fmla="*/ 76 h 76"/>
                  <a:gd name="T50" fmla="*/ 45 w 76"/>
                  <a:gd name="T51" fmla="*/ 66 h 76"/>
                  <a:gd name="T52" fmla="*/ 48 w 76"/>
                  <a:gd name="T53" fmla="*/ 63 h 76"/>
                  <a:gd name="T54" fmla="*/ 53 w 76"/>
                  <a:gd name="T55" fmla="*/ 63 h 76"/>
                  <a:gd name="T56" fmla="*/ 62 w 76"/>
                  <a:gd name="T57" fmla="*/ 67 h 76"/>
                  <a:gd name="T58" fmla="*/ 67 w 76"/>
                  <a:gd name="T59" fmla="*/ 59 h 76"/>
                  <a:gd name="T60" fmla="*/ 62 w 76"/>
                  <a:gd name="T61" fmla="*/ 49 h 76"/>
                  <a:gd name="T62" fmla="*/ 66 w 76"/>
                  <a:gd name="T63" fmla="*/ 45 h 76"/>
                  <a:gd name="T64" fmla="*/ 76 w 76"/>
                  <a:gd name="T65" fmla="*/ 41 h 76"/>
                  <a:gd name="T66" fmla="*/ 74 w 76"/>
                  <a:gd name="T6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76">
                    <a:moveTo>
                      <a:pt x="66" y="31"/>
                    </a:moveTo>
                    <a:cubicBezTo>
                      <a:pt x="65" y="31"/>
                      <a:pt x="64" y="30"/>
                      <a:pt x="63" y="29"/>
                    </a:cubicBezTo>
                    <a:cubicBezTo>
                      <a:pt x="63" y="29"/>
                      <a:pt x="63" y="29"/>
                      <a:pt x="63" y="28"/>
                    </a:cubicBezTo>
                    <a:cubicBezTo>
                      <a:pt x="63" y="27"/>
                      <a:pt x="63" y="26"/>
                      <a:pt x="63" y="26"/>
                    </a:cubicBezTo>
                    <a:cubicBezTo>
                      <a:pt x="62" y="26"/>
                      <a:pt x="62" y="24"/>
                      <a:pt x="63" y="23"/>
                    </a:cubicBezTo>
                    <a:cubicBezTo>
                      <a:pt x="67" y="17"/>
                      <a:pt x="67" y="17"/>
                      <a:pt x="67" y="17"/>
                    </a:cubicBezTo>
                    <a:cubicBezTo>
                      <a:pt x="68" y="16"/>
                      <a:pt x="68" y="14"/>
                      <a:pt x="67" y="14"/>
                    </a:cubicBezTo>
                    <a:cubicBezTo>
                      <a:pt x="62" y="9"/>
                      <a:pt x="62" y="9"/>
                      <a:pt x="62" y="9"/>
                    </a:cubicBezTo>
                    <a:cubicBezTo>
                      <a:pt x="62" y="8"/>
                      <a:pt x="60" y="8"/>
                      <a:pt x="59" y="9"/>
                    </a:cubicBezTo>
                    <a:cubicBezTo>
                      <a:pt x="53" y="13"/>
                      <a:pt x="53" y="13"/>
                      <a:pt x="53" y="13"/>
                    </a:cubicBezTo>
                    <a:cubicBezTo>
                      <a:pt x="52" y="14"/>
                      <a:pt x="50" y="14"/>
                      <a:pt x="49" y="14"/>
                    </a:cubicBezTo>
                    <a:cubicBezTo>
                      <a:pt x="47" y="13"/>
                      <a:pt x="47" y="13"/>
                      <a:pt x="47" y="13"/>
                    </a:cubicBezTo>
                    <a:cubicBezTo>
                      <a:pt x="46" y="12"/>
                      <a:pt x="45" y="11"/>
                      <a:pt x="45" y="10"/>
                    </a:cubicBezTo>
                    <a:cubicBezTo>
                      <a:pt x="44" y="2"/>
                      <a:pt x="44" y="2"/>
                      <a:pt x="44" y="2"/>
                    </a:cubicBezTo>
                    <a:cubicBezTo>
                      <a:pt x="44" y="1"/>
                      <a:pt x="43" y="0"/>
                      <a:pt x="41" y="0"/>
                    </a:cubicBezTo>
                    <a:cubicBezTo>
                      <a:pt x="35" y="0"/>
                      <a:pt x="35" y="0"/>
                      <a:pt x="35" y="0"/>
                    </a:cubicBezTo>
                    <a:cubicBezTo>
                      <a:pt x="33" y="0"/>
                      <a:pt x="32" y="1"/>
                      <a:pt x="32" y="2"/>
                    </a:cubicBezTo>
                    <a:cubicBezTo>
                      <a:pt x="31" y="10"/>
                      <a:pt x="31" y="10"/>
                      <a:pt x="31" y="10"/>
                    </a:cubicBezTo>
                    <a:cubicBezTo>
                      <a:pt x="31" y="11"/>
                      <a:pt x="30" y="12"/>
                      <a:pt x="29" y="13"/>
                    </a:cubicBezTo>
                    <a:cubicBezTo>
                      <a:pt x="29" y="13"/>
                      <a:pt x="29" y="13"/>
                      <a:pt x="28" y="13"/>
                    </a:cubicBezTo>
                    <a:cubicBezTo>
                      <a:pt x="27" y="13"/>
                      <a:pt x="27" y="13"/>
                      <a:pt x="27" y="13"/>
                    </a:cubicBezTo>
                    <a:cubicBezTo>
                      <a:pt x="26" y="14"/>
                      <a:pt x="24" y="14"/>
                      <a:pt x="23" y="13"/>
                    </a:cubicBezTo>
                    <a:cubicBezTo>
                      <a:pt x="17" y="9"/>
                      <a:pt x="17" y="9"/>
                      <a:pt x="17" y="9"/>
                    </a:cubicBezTo>
                    <a:cubicBezTo>
                      <a:pt x="16" y="8"/>
                      <a:pt x="14" y="8"/>
                      <a:pt x="14" y="9"/>
                    </a:cubicBezTo>
                    <a:cubicBezTo>
                      <a:pt x="9" y="14"/>
                      <a:pt x="9" y="14"/>
                      <a:pt x="9" y="14"/>
                    </a:cubicBezTo>
                    <a:cubicBezTo>
                      <a:pt x="8" y="14"/>
                      <a:pt x="8" y="16"/>
                      <a:pt x="9" y="17"/>
                    </a:cubicBezTo>
                    <a:cubicBezTo>
                      <a:pt x="13" y="23"/>
                      <a:pt x="13" y="23"/>
                      <a:pt x="13" y="23"/>
                    </a:cubicBezTo>
                    <a:cubicBezTo>
                      <a:pt x="14" y="24"/>
                      <a:pt x="14" y="26"/>
                      <a:pt x="14" y="27"/>
                    </a:cubicBezTo>
                    <a:cubicBezTo>
                      <a:pt x="13" y="29"/>
                      <a:pt x="13" y="29"/>
                      <a:pt x="13" y="29"/>
                    </a:cubicBezTo>
                    <a:cubicBezTo>
                      <a:pt x="12" y="30"/>
                      <a:pt x="11" y="31"/>
                      <a:pt x="10" y="31"/>
                    </a:cubicBezTo>
                    <a:cubicBezTo>
                      <a:pt x="2" y="32"/>
                      <a:pt x="2" y="32"/>
                      <a:pt x="2" y="32"/>
                    </a:cubicBezTo>
                    <a:cubicBezTo>
                      <a:pt x="1" y="32"/>
                      <a:pt x="0" y="33"/>
                      <a:pt x="0" y="35"/>
                    </a:cubicBezTo>
                    <a:cubicBezTo>
                      <a:pt x="0" y="41"/>
                      <a:pt x="0" y="41"/>
                      <a:pt x="0" y="41"/>
                    </a:cubicBezTo>
                    <a:cubicBezTo>
                      <a:pt x="0" y="43"/>
                      <a:pt x="1" y="44"/>
                      <a:pt x="2" y="44"/>
                    </a:cubicBezTo>
                    <a:cubicBezTo>
                      <a:pt x="10" y="45"/>
                      <a:pt x="10" y="45"/>
                      <a:pt x="10" y="45"/>
                    </a:cubicBezTo>
                    <a:cubicBezTo>
                      <a:pt x="11" y="45"/>
                      <a:pt x="12" y="46"/>
                      <a:pt x="13" y="47"/>
                    </a:cubicBezTo>
                    <a:cubicBezTo>
                      <a:pt x="13" y="47"/>
                      <a:pt x="13" y="47"/>
                      <a:pt x="13" y="48"/>
                    </a:cubicBezTo>
                    <a:cubicBezTo>
                      <a:pt x="13" y="49"/>
                      <a:pt x="13" y="50"/>
                      <a:pt x="13" y="50"/>
                    </a:cubicBezTo>
                    <a:cubicBezTo>
                      <a:pt x="14" y="50"/>
                      <a:pt x="14" y="52"/>
                      <a:pt x="13" y="53"/>
                    </a:cubicBezTo>
                    <a:cubicBezTo>
                      <a:pt x="9" y="59"/>
                      <a:pt x="9" y="59"/>
                      <a:pt x="9" y="59"/>
                    </a:cubicBezTo>
                    <a:cubicBezTo>
                      <a:pt x="8" y="60"/>
                      <a:pt x="8" y="62"/>
                      <a:pt x="9" y="62"/>
                    </a:cubicBezTo>
                    <a:cubicBezTo>
                      <a:pt x="14" y="67"/>
                      <a:pt x="14" y="67"/>
                      <a:pt x="14" y="67"/>
                    </a:cubicBezTo>
                    <a:cubicBezTo>
                      <a:pt x="14" y="68"/>
                      <a:pt x="16" y="68"/>
                      <a:pt x="17" y="67"/>
                    </a:cubicBezTo>
                    <a:cubicBezTo>
                      <a:pt x="23" y="63"/>
                      <a:pt x="23" y="63"/>
                      <a:pt x="23" y="63"/>
                    </a:cubicBezTo>
                    <a:cubicBezTo>
                      <a:pt x="24" y="62"/>
                      <a:pt x="26" y="62"/>
                      <a:pt x="27" y="62"/>
                    </a:cubicBezTo>
                    <a:cubicBezTo>
                      <a:pt x="29" y="63"/>
                      <a:pt x="29" y="63"/>
                      <a:pt x="29" y="63"/>
                    </a:cubicBezTo>
                    <a:cubicBezTo>
                      <a:pt x="30" y="64"/>
                      <a:pt x="31" y="65"/>
                      <a:pt x="31" y="66"/>
                    </a:cubicBezTo>
                    <a:cubicBezTo>
                      <a:pt x="32" y="74"/>
                      <a:pt x="32" y="74"/>
                      <a:pt x="32" y="74"/>
                    </a:cubicBezTo>
                    <a:cubicBezTo>
                      <a:pt x="32" y="75"/>
                      <a:pt x="33" y="76"/>
                      <a:pt x="35" y="76"/>
                    </a:cubicBezTo>
                    <a:cubicBezTo>
                      <a:pt x="41" y="76"/>
                      <a:pt x="41" y="76"/>
                      <a:pt x="41" y="76"/>
                    </a:cubicBezTo>
                    <a:cubicBezTo>
                      <a:pt x="43" y="76"/>
                      <a:pt x="44" y="75"/>
                      <a:pt x="44" y="74"/>
                    </a:cubicBezTo>
                    <a:cubicBezTo>
                      <a:pt x="45" y="66"/>
                      <a:pt x="45" y="66"/>
                      <a:pt x="45" y="66"/>
                    </a:cubicBezTo>
                    <a:cubicBezTo>
                      <a:pt x="45" y="65"/>
                      <a:pt x="46" y="64"/>
                      <a:pt x="47" y="63"/>
                    </a:cubicBezTo>
                    <a:cubicBezTo>
                      <a:pt x="47" y="63"/>
                      <a:pt x="47" y="63"/>
                      <a:pt x="48" y="63"/>
                    </a:cubicBezTo>
                    <a:cubicBezTo>
                      <a:pt x="49" y="63"/>
                      <a:pt x="49" y="63"/>
                      <a:pt x="49" y="63"/>
                    </a:cubicBezTo>
                    <a:cubicBezTo>
                      <a:pt x="50" y="62"/>
                      <a:pt x="52" y="62"/>
                      <a:pt x="53" y="63"/>
                    </a:cubicBezTo>
                    <a:cubicBezTo>
                      <a:pt x="59" y="67"/>
                      <a:pt x="59" y="67"/>
                      <a:pt x="59" y="67"/>
                    </a:cubicBezTo>
                    <a:cubicBezTo>
                      <a:pt x="60" y="68"/>
                      <a:pt x="62" y="68"/>
                      <a:pt x="62" y="67"/>
                    </a:cubicBezTo>
                    <a:cubicBezTo>
                      <a:pt x="67" y="62"/>
                      <a:pt x="67" y="62"/>
                      <a:pt x="67" y="62"/>
                    </a:cubicBezTo>
                    <a:cubicBezTo>
                      <a:pt x="68" y="62"/>
                      <a:pt x="68" y="60"/>
                      <a:pt x="67" y="59"/>
                    </a:cubicBezTo>
                    <a:cubicBezTo>
                      <a:pt x="63" y="53"/>
                      <a:pt x="63" y="53"/>
                      <a:pt x="63" y="53"/>
                    </a:cubicBezTo>
                    <a:cubicBezTo>
                      <a:pt x="62" y="52"/>
                      <a:pt x="62" y="50"/>
                      <a:pt x="62" y="49"/>
                    </a:cubicBezTo>
                    <a:cubicBezTo>
                      <a:pt x="63" y="47"/>
                      <a:pt x="63" y="47"/>
                      <a:pt x="63" y="47"/>
                    </a:cubicBezTo>
                    <a:cubicBezTo>
                      <a:pt x="64" y="46"/>
                      <a:pt x="65" y="45"/>
                      <a:pt x="66" y="45"/>
                    </a:cubicBezTo>
                    <a:cubicBezTo>
                      <a:pt x="74" y="44"/>
                      <a:pt x="74" y="44"/>
                      <a:pt x="74" y="44"/>
                    </a:cubicBezTo>
                    <a:cubicBezTo>
                      <a:pt x="75" y="44"/>
                      <a:pt x="76" y="43"/>
                      <a:pt x="76" y="41"/>
                    </a:cubicBezTo>
                    <a:cubicBezTo>
                      <a:pt x="76" y="35"/>
                      <a:pt x="76" y="35"/>
                      <a:pt x="76" y="35"/>
                    </a:cubicBezTo>
                    <a:cubicBezTo>
                      <a:pt x="76" y="33"/>
                      <a:pt x="75" y="32"/>
                      <a:pt x="74" y="32"/>
                    </a:cubicBezTo>
                    <a:lnTo>
                      <a:pt x="66" y="31"/>
                    </a:lnTo>
                    <a:close/>
                  </a:path>
                </a:pathLst>
              </a:cu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4" name="Oval 124">
                <a:extLst>
                  <a:ext uri="{FF2B5EF4-FFF2-40B4-BE49-F238E27FC236}">
                    <a16:creationId xmlns:a16="http://schemas.microsoft.com/office/drawing/2014/main" id="{266D8726-8242-404F-8C2A-A67D1CA0BCE9}"/>
                  </a:ext>
                </a:extLst>
              </p:cNvPr>
              <p:cNvSpPr>
                <a:spLocks noChangeArrowheads="1"/>
              </p:cNvSpPr>
              <p:nvPr/>
            </p:nvSpPr>
            <p:spPr bwMode="auto">
              <a:xfrm>
                <a:off x="6143814" y="3911789"/>
                <a:ext cx="117098" cy="117098"/>
              </a:xfrm>
              <a:prstGeom prst="ellipse">
                <a:avLst/>
              </a:pr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grpSp>
        <p:grpSp>
          <p:nvGrpSpPr>
            <p:cNvPr id="45" name="Group 44">
              <a:extLst>
                <a:ext uri="{FF2B5EF4-FFF2-40B4-BE49-F238E27FC236}">
                  <a16:creationId xmlns:a16="http://schemas.microsoft.com/office/drawing/2014/main" id="{EB29631A-0C88-46B3-9002-CFC3FA971527}"/>
                </a:ext>
              </a:extLst>
            </p:cNvPr>
            <p:cNvGrpSpPr/>
            <p:nvPr/>
          </p:nvGrpSpPr>
          <p:grpSpPr>
            <a:xfrm>
              <a:off x="9002503" y="3358624"/>
              <a:ext cx="306244" cy="306244"/>
              <a:chOff x="6059488" y="3769377"/>
              <a:chExt cx="285750" cy="285750"/>
            </a:xfrm>
          </p:grpSpPr>
          <p:sp>
            <p:nvSpPr>
              <p:cNvPr id="46" name="Freeform 84">
                <a:extLst>
                  <a:ext uri="{FF2B5EF4-FFF2-40B4-BE49-F238E27FC236}">
                    <a16:creationId xmlns:a16="http://schemas.microsoft.com/office/drawing/2014/main" id="{837BE4C8-9555-4406-BCC2-6FD01EC53441}"/>
                  </a:ext>
                </a:extLst>
              </p:cNvPr>
              <p:cNvSpPr>
                <a:spLocks/>
              </p:cNvSpPr>
              <p:nvPr/>
            </p:nvSpPr>
            <p:spPr bwMode="auto">
              <a:xfrm>
                <a:off x="6059488" y="3769377"/>
                <a:ext cx="285750" cy="285750"/>
              </a:xfrm>
              <a:custGeom>
                <a:avLst/>
                <a:gdLst>
                  <a:gd name="T0" fmla="*/ 63 w 76"/>
                  <a:gd name="T1" fmla="*/ 29 h 76"/>
                  <a:gd name="T2" fmla="*/ 63 w 76"/>
                  <a:gd name="T3" fmla="*/ 26 h 76"/>
                  <a:gd name="T4" fmla="*/ 67 w 76"/>
                  <a:gd name="T5" fmla="*/ 17 h 76"/>
                  <a:gd name="T6" fmla="*/ 62 w 76"/>
                  <a:gd name="T7" fmla="*/ 9 h 76"/>
                  <a:gd name="T8" fmla="*/ 53 w 76"/>
                  <a:gd name="T9" fmla="*/ 13 h 76"/>
                  <a:gd name="T10" fmla="*/ 47 w 76"/>
                  <a:gd name="T11" fmla="*/ 13 h 76"/>
                  <a:gd name="T12" fmla="*/ 44 w 76"/>
                  <a:gd name="T13" fmla="*/ 2 h 76"/>
                  <a:gd name="T14" fmla="*/ 35 w 76"/>
                  <a:gd name="T15" fmla="*/ 0 h 76"/>
                  <a:gd name="T16" fmla="*/ 31 w 76"/>
                  <a:gd name="T17" fmla="*/ 10 h 76"/>
                  <a:gd name="T18" fmla="*/ 28 w 76"/>
                  <a:gd name="T19" fmla="*/ 13 h 76"/>
                  <a:gd name="T20" fmla="*/ 23 w 76"/>
                  <a:gd name="T21" fmla="*/ 13 h 76"/>
                  <a:gd name="T22" fmla="*/ 14 w 76"/>
                  <a:gd name="T23" fmla="*/ 9 h 76"/>
                  <a:gd name="T24" fmla="*/ 9 w 76"/>
                  <a:gd name="T25" fmla="*/ 17 h 76"/>
                  <a:gd name="T26" fmla="*/ 14 w 76"/>
                  <a:gd name="T27" fmla="*/ 27 h 76"/>
                  <a:gd name="T28" fmla="*/ 10 w 76"/>
                  <a:gd name="T29" fmla="*/ 31 h 76"/>
                  <a:gd name="T30" fmla="*/ 0 w 76"/>
                  <a:gd name="T31" fmla="*/ 35 h 76"/>
                  <a:gd name="T32" fmla="*/ 2 w 76"/>
                  <a:gd name="T33" fmla="*/ 44 h 76"/>
                  <a:gd name="T34" fmla="*/ 13 w 76"/>
                  <a:gd name="T35" fmla="*/ 47 h 76"/>
                  <a:gd name="T36" fmla="*/ 13 w 76"/>
                  <a:gd name="T37" fmla="*/ 50 h 76"/>
                  <a:gd name="T38" fmla="*/ 9 w 76"/>
                  <a:gd name="T39" fmla="*/ 59 h 76"/>
                  <a:gd name="T40" fmla="*/ 14 w 76"/>
                  <a:gd name="T41" fmla="*/ 67 h 76"/>
                  <a:gd name="T42" fmla="*/ 23 w 76"/>
                  <a:gd name="T43" fmla="*/ 63 h 76"/>
                  <a:gd name="T44" fmla="*/ 29 w 76"/>
                  <a:gd name="T45" fmla="*/ 63 h 76"/>
                  <a:gd name="T46" fmla="*/ 32 w 76"/>
                  <a:gd name="T47" fmla="*/ 74 h 76"/>
                  <a:gd name="T48" fmla="*/ 41 w 76"/>
                  <a:gd name="T49" fmla="*/ 76 h 76"/>
                  <a:gd name="T50" fmla="*/ 45 w 76"/>
                  <a:gd name="T51" fmla="*/ 66 h 76"/>
                  <a:gd name="T52" fmla="*/ 48 w 76"/>
                  <a:gd name="T53" fmla="*/ 63 h 76"/>
                  <a:gd name="T54" fmla="*/ 53 w 76"/>
                  <a:gd name="T55" fmla="*/ 63 h 76"/>
                  <a:gd name="T56" fmla="*/ 62 w 76"/>
                  <a:gd name="T57" fmla="*/ 67 h 76"/>
                  <a:gd name="T58" fmla="*/ 67 w 76"/>
                  <a:gd name="T59" fmla="*/ 59 h 76"/>
                  <a:gd name="T60" fmla="*/ 62 w 76"/>
                  <a:gd name="T61" fmla="*/ 49 h 76"/>
                  <a:gd name="T62" fmla="*/ 66 w 76"/>
                  <a:gd name="T63" fmla="*/ 45 h 76"/>
                  <a:gd name="T64" fmla="*/ 76 w 76"/>
                  <a:gd name="T65" fmla="*/ 41 h 76"/>
                  <a:gd name="T66" fmla="*/ 74 w 76"/>
                  <a:gd name="T6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76">
                    <a:moveTo>
                      <a:pt x="66" y="31"/>
                    </a:moveTo>
                    <a:cubicBezTo>
                      <a:pt x="65" y="31"/>
                      <a:pt x="64" y="30"/>
                      <a:pt x="63" y="29"/>
                    </a:cubicBezTo>
                    <a:cubicBezTo>
                      <a:pt x="63" y="29"/>
                      <a:pt x="63" y="29"/>
                      <a:pt x="63" y="28"/>
                    </a:cubicBezTo>
                    <a:cubicBezTo>
                      <a:pt x="63" y="27"/>
                      <a:pt x="63" y="26"/>
                      <a:pt x="63" y="26"/>
                    </a:cubicBezTo>
                    <a:cubicBezTo>
                      <a:pt x="62" y="26"/>
                      <a:pt x="62" y="24"/>
                      <a:pt x="63" y="23"/>
                    </a:cubicBezTo>
                    <a:cubicBezTo>
                      <a:pt x="67" y="17"/>
                      <a:pt x="67" y="17"/>
                      <a:pt x="67" y="17"/>
                    </a:cubicBezTo>
                    <a:cubicBezTo>
                      <a:pt x="68" y="16"/>
                      <a:pt x="68" y="14"/>
                      <a:pt x="67" y="14"/>
                    </a:cubicBezTo>
                    <a:cubicBezTo>
                      <a:pt x="62" y="9"/>
                      <a:pt x="62" y="9"/>
                      <a:pt x="62" y="9"/>
                    </a:cubicBezTo>
                    <a:cubicBezTo>
                      <a:pt x="62" y="8"/>
                      <a:pt x="60" y="8"/>
                      <a:pt x="59" y="9"/>
                    </a:cubicBezTo>
                    <a:cubicBezTo>
                      <a:pt x="53" y="13"/>
                      <a:pt x="53" y="13"/>
                      <a:pt x="53" y="13"/>
                    </a:cubicBezTo>
                    <a:cubicBezTo>
                      <a:pt x="52" y="14"/>
                      <a:pt x="50" y="14"/>
                      <a:pt x="49" y="14"/>
                    </a:cubicBezTo>
                    <a:cubicBezTo>
                      <a:pt x="47" y="13"/>
                      <a:pt x="47" y="13"/>
                      <a:pt x="47" y="13"/>
                    </a:cubicBezTo>
                    <a:cubicBezTo>
                      <a:pt x="46" y="12"/>
                      <a:pt x="45" y="11"/>
                      <a:pt x="45" y="10"/>
                    </a:cubicBezTo>
                    <a:cubicBezTo>
                      <a:pt x="44" y="2"/>
                      <a:pt x="44" y="2"/>
                      <a:pt x="44" y="2"/>
                    </a:cubicBezTo>
                    <a:cubicBezTo>
                      <a:pt x="44" y="1"/>
                      <a:pt x="43" y="0"/>
                      <a:pt x="41" y="0"/>
                    </a:cubicBezTo>
                    <a:cubicBezTo>
                      <a:pt x="35" y="0"/>
                      <a:pt x="35" y="0"/>
                      <a:pt x="35" y="0"/>
                    </a:cubicBezTo>
                    <a:cubicBezTo>
                      <a:pt x="33" y="0"/>
                      <a:pt x="32" y="1"/>
                      <a:pt x="32" y="2"/>
                    </a:cubicBezTo>
                    <a:cubicBezTo>
                      <a:pt x="31" y="10"/>
                      <a:pt x="31" y="10"/>
                      <a:pt x="31" y="10"/>
                    </a:cubicBezTo>
                    <a:cubicBezTo>
                      <a:pt x="31" y="11"/>
                      <a:pt x="30" y="12"/>
                      <a:pt x="29" y="13"/>
                    </a:cubicBezTo>
                    <a:cubicBezTo>
                      <a:pt x="29" y="13"/>
                      <a:pt x="29" y="13"/>
                      <a:pt x="28" y="13"/>
                    </a:cubicBezTo>
                    <a:cubicBezTo>
                      <a:pt x="27" y="13"/>
                      <a:pt x="27" y="13"/>
                      <a:pt x="27" y="13"/>
                    </a:cubicBezTo>
                    <a:cubicBezTo>
                      <a:pt x="26" y="14"/>
                      <a:pt x="24" y="14"/>
                      <a:pt x="23" y="13"/>
                    </a:cubicBezTo>
                    <a:cubicBezTo>
                      <a:pt x="17" y="9"/>
                      <a:pt x="17" y="9"/>
                      <a:pt x="17" y="9"/>
                    </a:cubicBezTo>
                    <a:cubicBezTo>
                      <a:pt x="16" y="8"/>
                      <a:pt x="14" y="8"/>
                      <a:pt x="14" y="9"/>
                    </a:cubicBezTo>
                    <a:cubicBezTo>
                      <a:pt x="9" y="14"/>
                      <a:pt x="9" y="14"/>
                      <a:pt x="9" y="14"/>
                    </a:cubicBezTo>
                    <a:cubicBezTo>
                      <a:pt x="8" y="14"/>
                      <a:pt x="8" y="16"/>
                      <a:pt x="9" y="17"/>
                    </a:cubicBezTo>
                    <a:cubicBezTo>
                      <a:pt x="13" y="23"/>
                      <a:pt x="13" y="23"/>
                      <a:pt x="13" y="23"/>
                    </a:cubicBezTo>
                    <a:cubicBezTo>
                      <a:pt x="14" y="24"/>
                      <a:pt x="14" y="26"/>
                      <a:pt x="14" y="27"/>
                    </a:cubicBezTo>
                    <a:cubicBezTo>
                      <a:pt x="13" y="29"/>
                      <a:pt x="13" y="29"/>
                      <a:pt x="13" y="29"/>
                    </a:cubicBezTo>
                    <a:cubicBezTo>
                      <a:pt x="12" y="30"/>
                      <a:pt x="11" y="31"/>
                      <a:pt x="10" y="31"/>
                    </a:cubicBezTo>
                    <a:cubicBezTo>
                      <a:pt x="2" y="32"/>
                      <a:pt x="2" y="32"/>
                      <a:pt x="2" y="32"/>
                    </a:cubicBezTo>
                    <a:cubicBezTo>
                      <a:pt x="1" y="32"/>
                      <a:pt x="0" y="33"/>
                      <a:pt x="0" y="35"/>
                    </a:cubicBezTo>
                    <a:cubicBezTo>
                      <a:pt x="0" y="41"/>
                      <a:pt x="0" y="41"/>
                      <a:pt x="0" y="41"/>
                    </a:cubicBezTo>
                    <a:cubicBezTo>
                      <a:pt x="0" y="43"/>
                      <a:pt x="1" y="44"/>
                      <a:pt x="2" y="44"/>
                    </a:cubicBezTo>
                    <a:cubicBezTo>
                      <a:pt x="10" y="45"/>
                      <a:pt x="10" y="45"/>
                      <a:pt x="10" y="45"/>
                    </a:cubicBezTo>
                    <a:cubicBezTo>
                      <a:pt x="11" y="45"/>
                      <a:pt x="12" y="46"/>
                      <a:pt x="13" y="47"/>
                    </a:cubicBezTo>
                    <a:cubicBezTo>
                      <a:pt x="13" y="47"/>
                      <a:pt x="13" y="47"/>
                      <a:pt x="13" y="48"/>
                    </a:cubicBezTo>
                    <a:cubicBezTo>
                      <a:pt x="13" y="49"/>
                      <a:pt x="13" y="50"/>
                      <a:pt x="13" y="50"/>
                    </a:cubicBezTo>
                    <a:cubicBezTo>
                      <a:pt x="14" y="50"/>
                      <a:pt x="14" y="52"/>
                      <a:pt x="13" y="53"/>
                    </a:cubicBezTo>
                    <a:cubicBezTo>
                      <a:pt x="9" y="59"/>
                      <a:pt x="9" y="59"/>
                      <a:pt x="9" y="59"/>
                    </a:cubicBezTo>
                    <a:cubicBezTo>
                      <a:pt x="8" y="60"/>
                      <a:pt x="8" y="62"/>
                      <a:pt x="9" y="62"/>
                    </a:cubicBezTo>
                    <a:cubicBezTo>
                      <a:pt x="14" y="67"/>
                      <a:pt x="14" y="67"/>
                      <a:pt x="14" y="67"/>
                    </a:cubicBezTo>
                    <a:cubicBezTo>
                      <a:pt x="14" y="68"/>
                      <a:pt x="16" y="68"/>
                      <a:pt x="17" y="67"/>
                    </a:cubicBezTo>
                    <a:cubicBezTo>
                      <a:pt x="23" y="63"/>
                      <a:pt x="23" y="63"/>
                      <a:pt x="23" y="63"/>
                    </a:cubicBezTo>
                    <a:cubicBezTo>
                      <a:pt x="24" y="62"/>
                      <a:pt x="26" y="62"/>
                      <a:pt x="27" y="62"/>
                    </a:cubicBezTo>
                    <a:cubicBezTo>
                      <a:pt x="29" y="63"/>
                      <a:pt x="29" y="63"/>
                      <a:pt x="29" y="63"/>
                    </a:cubicBezTo>
                    <a:cubicBezTo>
                      <a:pt x="30" y="64"/>
                      <a:pt x="31" y="65"/>
                      <a:pt x="31" y="66"/>
                    </a:cubicBezTo>
                    <a:cubicBezTo>
                      <a:pt x="32" y="74"/>
                      <a:pt x="32" y="74"/>
                      <a:pt x="32" y="74"/>
                    </a:cubicBezTo>
                    <a:cubicBezTo>
                      <a:pt x="32" y="75"/>
                      <a:pt x="33" y="76"/>
                      <a:pt x="35" y="76"/>
                    </a:cubicBezTo>
                    <a:cubicBezTo>
                      <a:pt x="41" y="76"/>
                      <a:pt x="41" y="76"/>
                      <a:pt x="41" y="76"/>
                    </a:cubicBezTo>
                    <a:cubicBezTo>
                      <a:pt x="43" y="76"/>
                      <a:pt x="44" y="75"/>
                      <a:pt x="44" y="74"/>
                    </a:cubicBezTo>
                    <a:cubicBezTo>
                      <a:pt x="45" y="66"/>
                      <a:pt x="45" y="66"/>
                      <a:pt x="45" y="66"/>
                    </a:cubicBezTo>
                    <a:cubicBezTo>
                      <a:pt x="45" y="65"/>
                      <a:pt x="46" y="64"/>
                      <a:pt x="47" y="63"/>
                    </a:cubicBezTo>
                    <a:cubicBezTo>
                      <a:pt x="47" y="63"/>
                      <a:pt x="47" y="63"/>
                      <a:pt x="48" y="63"/>
                    </a:cubicBezTo>
                    <a:cubicBezTo>
                      <a:pt x="49" y="63"/>
                      <a:pt x="49" y="63"/>
                      <a:pt x="49" y="63"/>
                    </a:cubicBezTo>
                    <a:cubicBezTo>
                      <a:pt x="50" y="62"/>
                      <a:pt x="52" y="62"/>
                      <a:pt x="53" y="63"/>
                    </a:cubicBezTo>
                    <a:cubicBezTo>
                      <a:pt x="59" y="67"/>
                      <a:pt x="59" y="67"/>
                      <a:pt x="59" y="67"/>
                    </a:cubicBezTo>
                    <a:cubicBezTo>
                      <a:pt x="60" y="68"/>
                      <a:pt x="62" y="68"/>
                      <a:pt x="62" y="67"/>
                    </a:cubicBezTo>
                    <a:cubicBezTo>
                      <a:pt x="67" y="62"/>
                      <a:pt x="67" y="62"/>
                      <a:pt x="67" y="62"/>
                    </a:cubicBezTo>
                    <a:cubicBezTo>
                      <a:pt x="68" y="62"/>
                      <a:pt x="68" y="60"/>
                      <a:pt x="67" y="59"/>
                    </a:cubicBezTo>
                    <a:cubicBezTo>
                      <a:pt x="63" y="53"/>
                      <a:pt x="63" y="53"/>
                      <a:pt x="63" y="53"/>
                    </a:cubicBezTo>
                    <a:cubicBezTo>
                      <a:pt x="62" y="52"/>
                      <a:pt x="62" y="50"/>
                      <a:pt x="62" y="49"/>
                    </a:cubicBezTo>
                    <a:cubicBezTo>
                      <a:pt x="63" y="47"/>
                      <a:pt x="63" y="47"/>
                      <a:pt x="63" y="47"/>
                    </a:cubicBezTo>
                    <a:cubicBezTo>
                      <a:pt x="64" y="46"/>
                      <a:pt x="65" y="45"/>
                      <a:pt x="66" y="45"/>
                    </a:cubicBezTo>
                    <a:cubicBezTo>
                      <a:pt x="74" y="44"/>
                      <a:pt x="74" y="44"/>
                      <a:pt x="74" y="44"/>
                    </a:cubicBezTo>
                    <a:cubicBezTo>
                      <a:pt x="75" y="44"/>
                      <a:pt x="76" y="43"/>
                      <a:pt x="76" y="41"/>
                    </a:cubicBezTo>
                    <a:cubicBezTo>
                      <a:pt x="76" y="35"/>
                      <a:pt x="76" y="35"/>
                      <a:pt x="76" y="35"/>
                    </a:cubicBezTo>
                    <a:cubicBezTo>
                      <a:pt x="76" y="33"/>
                      <a:pt x="75" y="32"/>
                      <a:pt x="74" y="32"/>
                    </a:cubicBezTo>
                    <a:lnTo>
                      <a:pt x="66" y="31"/>
                    </a:lnTo>
                    <a:close/>
                  </a:path>
                </a:pathLst>
              </a:cu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sp>
            <p:nvSpPr>
              <p:cNvPr id="47" name="Oval 124">
                <a:extLst>
                  <a:ext uri="{FF2B5EF4-FFF2-40B4-BE49-F238E27FC236}">
                    <a16:creationId xmlns:a16="http://schemas.microsoft.com/office/drawing/2014/main" id="{ADC1B8FB-0F53-42E3-BDB8-E52868B01329}"/>
                  </a:ext>
                </a:extLst>
              </p:cNvPr>
              <p:cNvSpPr>
                <a:spLocks noChangeArrowheads="1"/>
              </p:cNvSpPr>
              <p:nvPr/>
            </p:nvSpPr>
            <p:spPr bwMode="auto">
              <a:xfrm>
                <a:off x="6143814" y="3853703"/>
                <a:ext cx="117098" cy="117098"/>
              </a:xfrm>
              <a:prstGeom prst="ellipse">
                <a:avLst/>
              </a:prstGeom>
              <a:solidFill>
                <a:schemeClr val="bg2"/>
              </a:solidFill>
              <a:ln w="19050">
                <a:solidFill>
                  <a:srgbClr val="0070C0"/>
                </a:solidFill>
              </a:ln>
              <a:extLst/>
            </p:spPr>
            <p:txBody>
              <a:bodyPr vert="horz" wrap="square" lIns="65876" tIns="32938" rIns="65876" bIns="32938" numCol="1" anchor="t" anchorCtr="0" compatLnSpc="1">
                <a:prstTxWarp prst="textNoShape">
                  <a:avLst/>
                </a:prstTxWarp>
              </a:bodyPr>
              <a:lstStyle/>
              <a:p>
                <a:pPr defTabSz="671882">
                  <a:defRPr/>
                </a:pPr>
                <a:endParaRPr lang="en-US" sz="1324" dirty="0">
                  <a:solidFill>
                    <a:srgbClr val="FFFFFF"/>
                  </a:solidFill>
                  <a:latin typeface="Segoe UI Semilight"/>
                </a:endParaRPr>
              </a:p>
            </p:txBody>
          </p:sp>
        </p:grpSp>
      </p:grpSp>
      <p:grpSp>
        <p:nvGrpSpPr>
          <p:cNvPr id="48" name="Group 47">
            <a:extLst>
              <a:ext uri="{FF2B5EF4-FFF2-40B4-BE49-F238E27FC236}">
                <a16:creationId xmlns:a16="http://schemas.microsoft.com/office/drawing/2014/main" id="{4DB6E2CA-8E0F-41A4-9550-892B47D3F6D3}"/>
              </a:ext>
            </a:extLst>
          </p:cNvPr>
          <p:cNvGrpSpPr/>
          <p:nvPr/>
        </p:nvGrpSpPr>
        <p:grpSpPr>
          <a:xfrm>
            <a:off x="1816409" y="1859305"/>
            <a:ext cx="1398953" cy="985670"/>
            <a:chOff x="2159230" y="3046179"/>
            <a:chExt cx="1902943" cy="1340770"/>
          </a:xfrm>
        </p:grpSpPr>
        <p:sp>
          <p:nvSpPr>
            <p:cNvPr id="49" name="Freeform 28">
              <a:extLst>
                <a:ext uri="{FF2B5EF4-FFF2-40B4-BE49-F238E27FC236}">
                  <a16:creationId xmlns:a16="http://schemas.microsoft.com/office/drawing/2014/main" id="{1812EB6B-8AAE-4EAA-9D67-25D2F001B05B}"/>
                </a:ext>
              </a:extLst>
            </p:cNvPr>
            <p:cNvSpPr>
              <a:spLocks/>
            </p:cNvSpPr>
            <p:nvPr/>
          </p:nvSpPr>
          <p:spPr bwMode="auto">
            <a:xfrm rot="5400000">
              <a:off x="1934455"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0" name="Freeform 28">
              <a:extLst>
                <a:ext uri="{FF2B5EF4-FFF2-40B4-BE49-F238E27FC236}">
                  <a16:creationId xmlns:a16="http://schemas.microsoft.com/office/drawing/2014/main" id="{16AF2968-5DA5-4D02-8B31-4164169E1F64}"/>
                </a:ext>
              </a:extLst>
            </p:cNvPr>
            <p:cNvSpPr>
              <a:spLocks/>
            </p:cNvSpPr>
            <p:nvPr/>
          </p:nvSpPr>
          <p:spPr bwMode="auto">
            <a:xfrm rot="5400000">
              <a:off x="2444256"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1" name="Line 27">
              <a:extLst>
                <a:ext uri="{FF2B5EF4-FFF2-40B4-BE49-F238E27FC236}">
                  <a16:creationId xmlns:a16="http://schemas.microsoft.com/office/drawing/2014/main" id="{AA1F9CAC-0BF1-4066-88AC-C7CA2E33A287}"/>
                </a:ext>
              </a:extLst>
            </p:cNvPr>
            <p:cNvSpPr>
              <a:spLocks noChangeShapeType="1"/>
            </p:cNvSpPr>
            <p:nvPr/>
          </p:nvSpPr>
          <p:spPr bwMode="auto">
            <a:xfrm rot="5400000" flipH="1">
              <a:off x="2479751" y="3716566"/>
              <a:ext cx="1261901" cy="0"/>
            </a:xfrm>
            <a:prstGeom prst="line">
              <a:avLst/>
            </a:pr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2" name="Freeform 28">
              <a:extLst>
                <a:ext uri="{FF2B5EF4-FFF2-40B4-BE49-F238E27FC236}">
                  <a16:creationId xmlns:a16="http://schemas.microsoft.com/office/drawing/2014/main" id="{A42B185A-D74D-416C-B4EE-25777F0E4A4D}"/>
                </a:ext>
              </a:extLst>
            </p:cNvPr>
            <p:cNvSpPr>
              <a:spLocks/>
            </p:cNvSpPr>
            <p:nvPr/>
          </p:nvSpPr>
          <p:spPr bwMode="auto">
            <a:xfrm rot="5400000">
              <a:off x="2946178" y="3270954"/>
              <a:ext cx="1340770" cy="891220"/>
            </a:xfrm>
            <a:custGeom>
              <a:avLst/>
              <a:gdLst>
                <a:gd name="T0" fmla="*/ 0 w 72"/>
                <a:gd name="T1" fmla="*/ 24 h 48"/>
                <a:gd name="T2" fmla="*/ 0 w 72"/>
                <a:gd name="T3" fmla="*/ 45 h 48"/>
                <a:gd name="T4" fmla="*/ 5 w 72"/>
                <a:gd name="T5" fmla="*/ 48 h 48"/>
                <a:gd name="T6" fmla="*/ 68 w 72"/>
                <a:gd name="T7" fmla="*/ 48 h 48"/>
                <a:gd name="T8" fmla="*/ 72 w 72"/>
                <a:gd name="T9" fmla="*/ 45 h 48"/>
                <a:gd name="T10" fmla="*/ 72 w 72"/>
                <a:gd name="T11" fmla="*/ 24 h 48"/>
                <a:gd name="T12" fmla="*/ 63 w 72"/>
                <a:gd name="T13" fmla="*/ 5 h 48"/>
                <a:gd name="T14" fmla="*/ 59 w 72"/>
                <a:gd name="T15" fmla="*/ 0 h 48"/>
                <a:gd name="T16" fmla="*/ 14 w 72"/>
                <a:gd name="T17" fmla="*/ 0 h 48"/>
                <a:gd name="T18" fmla="*/ 9 w 72"/>
                <a:gd name="T19" fmla="*/ 5 h 48"/>
                <a:gd name="T20" fmla="*/ 0 w 72"/>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8">
                  <a:moveTo>
                    <a:pt x="0" y="24"/>
                  </a:moveTo>
                  <a:cubicBezTo>
                    <a:pt x="0" y="45"/>
                    <a:pt x="0" y="45"/>
                    <a:pt x="0" y="45"/>
                  </a:cubicBezTo>
                  <a:cubicBezTo>
                    <a:pt x="0" y="47"/>
                    <a:pt x="2" y="48"/>
                    <a:pt x="5" y="48"/>
                  </a:cubicBezTo>
                  <a:cubicBezTo>
                    <a:pt x="68" y="48"/>
                    <a:pt x="68" y="48"/>
                    <a:pt x="68" y="48"/>
                  </a:cubicBezTo>
                  <a:cubicBezTo>
                    <a:pt x="70" y="48"/>
                    <a:pt x="72" y="47"/>
                    <a:pt x="72" y="45"/>
                  </a:cubicBezTo>
                  <a:cubicBezTo>
                    <a:pt x="72" y="24"/>
                    <a:pt x="72" y="24"/>
                    <a:pt x="72" y="24"/>
                  </a:cubicBezTo>
                  <a:cubicBezTo>
                    <a:pt x="63" y="5"/>
                    <a:pt x="63" y="5"/>
                    <a:pt x="63" y="5"/>
                  </a:cubicBezTo>
                  <a:cubicBezTo>
                    <a:pt x="62" y="2"/>
                    <a:pt x="61" y="0"/>
                    <a:pt x="59" y="0"/>
                  </a:cubicBezTo>
                  <a:cubicBezTo>
                    <a:pt x="14" y="0"/>
                    <a:pt x="14" y="0"/>
                    <a:pt x="14" y="0"/>
                  </a:cubicBezTo>
                  <a:cubicBezTo>
                    <a:pt x="11" y="0"/>
                    <a:pt x="10" y="3"/>
                    <a:pt x="9" y="5"/>
                  </a:cubicBezTo>
                  <a:lnTo>
                    <a:pt x="0" y="24"/>
                  </a:lnTo>
                  <a:close/>
                </a:path>
              </a:pathLst>
            </a:cu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53" name="Line 27">
              <a:extLst>
                <a:ext uri="{FF2B5EF4-FFF2-40B4-BE49-F238E27FC236}">
                  <a16:creationId xmlns:a16="http://schemas.microsoft.com/office/drawing/2014/main" id="{02030CF1-67EA-421A-9D49-A35D49214123}"/>
                </a:ext>
              </a:extLst>
            </p:cNvPr>
            <p:cNvSpPr>
              <a:spLocks noChangeShapeType="1"/>
            </p:cNvSpPr>
            <p:nvPr/>
          </p:nvSpPr>
          <p:spPr bwMode="auto">
            <a:xfrm rot="5400000" flipH="1">
              <a:off x="2981673" y="3716566"/>
              <a:ext cx="1261901" cy="0"/>
            </a:xfrm>
            <a:prstGeom prst="line">
              <a:avLst/>
            </a:prstGeom>
            <a:solidFill>
              <a:srgbClr val="E6E6E6"/>
            </a:solidFill>
            <a:ln w="28575">
              <a:solidFill>
                <a:schemeClr val="tx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sp>
        <p:nvSpPr>
          <p:cNvPr id="58" name="Rectangle 57">
            <a:extLst>
              <a:ext uri="{FF2B5EF4-FFF2-40B4-BE49-F238E27FC236}">
                <a16:creationId xmlns:a16="http://schemas.microsoft.com/office/drawing/2014/main" id="{96D6F6AF-F8BF-4C89-9071-58EB08A94A7B}"/>
              </a:ext>
            </a:extLst>
          </p:cNvPr>
          <p:cNvSpPr/>
          <p:nvPr/>
        </p:nvSpPr>
        <p:spPr>
          <a:xfrm>
            <a:off x="6613932" y="2883109"/>
            <a:ext cx="1884059" cy="499752"/>
          </a:xfrm>
          <a:prstGeom prst="rect">
            <a:avLst/>
          </a:prstGeom>
        </p:spPr>
        <p:txBody>
          <a:bodyPr wrap="square">
            <a:spAutoFit/>
          </a:bodyPr>
          <a:lstStyle/>
          <a:p>
            <a:pPr algn="ctr" defTabSz="672040">
              <a:lnSpc>
                <a:spcPct val="90000"/>
              </a:lnSpc>
              <a:spcAft>
                <a:spcPts val="1765"/>
              </a:spcAft>
              <a:defRPr/>
            </a:pPr>
            <a:r>
              <a:rPr lang="en-US" sz="1471" dirty="0">
                <a:solidFill>
                  <a:srgbClr val="353535"/>
                </a:solidFill>
                <a:latin typeface="Segoe UI Semibold" panose="020B0702040204020203" pitchFamily="34" charset="0"/>
                <a:cs typeface="Segoe UI Semibold" panose="020B0702040204020203" pitchFamily="34" charset="0"/>
              </a:rPr>
              <a:t>Cloud Modern Management</a:t>
            </a:r>
          </a:p>
        </p:txBody>
      </p:sp>
      <p:sp>
        <p:nvSpPr>
          <p:cNvPr id="33" name="Rectangle: Rounded Corners 32">
            <a:extLst>
              <a:ext uri="{FF2B5EF4-FFF2-40B4-BE49-F238E27FC236}">
                <a16:creationId xmlns:a16="http://schemas.microsoft.com/office/drawing/2014/main" id="{3FE48A8F-9A79-455B-8CA5-7185AD21FA8F}"/>
              </a:ext>
            </a:extLst>
          </p:cNvPr>
          <p:cNvSpPr/>
          <p:nvPr/>
        </p:nvSpPr>
        <p:spPr>
          <a:xfrm>
            <a:off x="1834707" y="2087026"/>
            <a:ext cx="1063303" cy="502064"/>
          </a:xfrm>
          <a:prstGeom prst="roundRect">
            <a:avLst/>
          </a:prstGeom>
          <a:solidFill>
            <a:srgbClr val="E6E6E6"/>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22" fontAlgn="base">
              <a:spcBef>
                <a:spcPct val="0"/>
              </a:spcBef>
              <a:spcAft>
                <a:spcPct val="0"/>
              </a:spcAft>
              <a:defRPr/>
            </a:pPr>
            <a:r>
              <a:rPr lang="en-US" sz="1175" dirty="0">
                <a:solidFill>
                  <a:srgbClr val="353535"/>
                </a:solidFill>
                <a:latin typeface="Segoe UI" panose="020B0502040204020203" pitchFamily="34" charset="0"/>
                <a:cs typeface="Segoe UI" panose="020B0502040204020203" pitchFamily="34" charset="0"/>
              </a:rPr>
              <a:t>AD &amp; ConfigMgr </a:t>
            </a:r>
          </a:p>
        </p:txBody>
      </p:sp>
    </p:spTree>
    <p:extLst>
      <p:ext uri="{BB962C8B-B14F-4D97-AF65-F5344CB8AC3E}">
        <p14:creationId xmlns:p14="http://schemas.microsoft.com/office/powerpoint/2010/main" val="12967639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3EF202-4386-4DFE-9247-40F35288D2CC}"/>
              </a:ext>
            </a:extLst>
          </p:cNvPr>
          <p:cNvSpPr/>
          <p:nvPr/>
        </p:nvSpPr>
        <p:spPr bwMode="auto">
          <a:xfrm>
            <a:off x="2352822" y="2599007"/>
            <a:ext cx="4431323" cy="17584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240F7FD-9B5A-400A-8EDA-FED82AA371EB}"/>
              </a:ext>
            </a:extLst>
          </p:cNvPr>
          <p:cNvSpPr/>
          <p:nvPr/>
        </p:nvSpPr>
        <p:spPr bwMode="auto">
          <a:xfrm>
            <a:off x="-15761" y="809547"/>
            <a:ext cx="9159762" cy="4333589"/>
          </a:xfrm>
          <a:prstGeom prst="rect">
            <a:avLst/>
          </a:prstGeom>
          <a:solidFill>
            <a:srgbClr val="E6E6E6">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E3D21C2F-499B-40BF-8939-91FC85E829D9}"/>
              </a:ext>
            </a:extLst>
          </p:cNvPr>
          <p:cNvGrpSpPr/>
          <p:nvPr/>
        </p:nvGrpSpPr>
        <p:grpSpPr>
          <a:xfrm>
            <a:off x="3419485" y="3836835"/>
            <a:ext cx="2146946" cy="1120588"/>
            <a:chOff x="4397055" y="1511664"/>
            <a:chExt cx="1317625" cy="687730"/>
          </a:xfrm>
        </p:grpSpPr>
        <p:sp>
          <p:nvSpPr>
            <p:cNvPr id="14" name="Rectangle: Top Corners Rounded 13">
              <a:extLst>
                <a:ext uri="{FF2B5EF4-FFF2-40B4-BE49-F238E27FC236}">
                  <a16:creationId xmlns:a16="http://schemas.microsoft.com/office/drawing/2014/main" id="{4F293F59-3D61-4495-B3CB-D61BC75C5AB2}"/>
                </a:ext>
              </a:extLst>
            </p:cNvPr>
            <p:cNvSpPr/>
            <p:nvPr/>
          </p:nvSpPr>
          <p:spPr bwMode="auto">
            <a:xfrm>
              <a:off x="4494727" y="1511664"/>
              <a:ext cx="1102036" cy="687730"/>
            </a:xfrm>
            <a:prstGeom prst="round2SameRect">
              <a:avLst/>
            </a:prstGeom>
            <a:solidFill>
              <a:srgbClr val="FFFFFF"/>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91C45A37-3847-4454-AB89-4CE748104288}"/>
                </a:ext>
              </a:extLst>
            </p:cNvPr>
            <p:cNvCxnSpPr>
              <a:cxnSpLocks/>
            </p:cNvCxnSpPr>
            <p:nvPr/>
          </p:nvCxnSpPr>
          <p:spPr>
            <a:xfrm flipH="1">
              <a:off x="4397055" y="2199394"/>
              <a:ext cx="1317625" cy="0"/>
            </a:xfrm>
            <a:prstGeom prst="line">
              <a:avLst/>
            </a:prstGeom>
            <a:noFill/>
            <a:ln w="9525" cap="flat" cmpd="sng" algn="ctr">
              <a:solidFill>
                <a:srgbClr val="000000"/>
              </a:solidFill>
              <a:prstDash val="solid"/>
              <a:headEnd type="none"/>
              <a:tailEnd type="none"/>
            </a:ln>
            <a:effectLst/>
          </p:spPr>
        </p:cxnSp>
      </p:grpSp>
      <p:grpSp>
        <p:nvGrpSpPr>
          <p:cNvPr id="22" name="Group 21">
            <a:extLst>
              <a:ext uri="{FF2B5EF4-FFF2-40B4-BE49-F238E27FC236}">
                <a16:creationId xmlns:a16="http://schemas.microsoft.com/office/drawing/2014/main" id="{FF38793B-4B62-4517-ACCE-4A0F4AB5CD93}"/>
              </a:ext>
            </a:extLst>
          </p:cNvPr>
          <p:cNvGrpSpPr/>
          <p:nvPr/>
        </p:nvGrpSpPr>
        <p:grpSpPr>
          <a:xfrm>
            <a:off x="4322422" y="4244540"/>
            <a:ext cx="308084" cy="305177"/>
            <a:chOff x="7182586" y="2225564"/>
            <a:chExt cx="203806" cy="201884"/>
          </a:xfrm>
        </p:grpSpPr>
        <p:sp>
          <p:nvSpPr>
            <p:cNvPr id="23" name="object 27">
              <a:extLst>
                <a:ext uri="{FF2B5EF4-FFF2-40B4-BE49-F238E27FC236}">
                  <a16:creationId xmlns:a16="http://schemas.microsoft.com/office/drawing/2014/main" id="{CF634046-FE8D-4EA8-AB07-4FC095312ABD}"/>
                </a:ext>
              </a:extLst>
            </p:cNvPr>
            <p:cNvSpPr/>
            <p:nvPr/>
          </p:nvSpPr>
          <p:spPr>
            <a:xfrm>
              <a:off x="7182586" y="2243873"/>
              <a:ext cx="84687" cy="79069"/>
            </a:xfrm>
            <a:custGeom>
              <a:avLst/>
              <a:gdLst/>
              <a:ahLst/>
              <a:cxnLst/>
              <a:rect l="l" t="t" r="r" b="b"/>
              <a:pathLst>
                <a:path w="124459" h="116204">
                  <a:moveTo>
                    <a:pt x="123875" y="0"/>
                  </a:moveTo>
                  <a:lnTo>
                    <a:pt x="0" y="18262"/>
                  </a:lnTo>
                  <a:lnTo>
                    <a:pt x="0" y="115722"/>
                  </a:lnTo>
                  <a:lnTo>
                    <a:pt x="123875" y="115722"/>
                  </a:lnTo>
                  <a:lnTo>
                    <a:pt x="123875" y="0"/>
                  </a:lnTo>
                  <a:close/>
                </a:path>
              </a:pathLst>
            </a:custGeom>
            <a:solidFill>
              <a:srgbClr val="0070C0"/>
            </a:solidFill>
          </p:spPr>
          <p:txBody>
            <a:bodyPr wrap="square" lIns="0" tIns="0" rIns="0" bIns="0" rtlCol="0"/>
            <a:lstStyle/>
            <a:p>
              <a:pPr defTabSz="466637">
                <a:defRPr/>
              </a:pPr>
              <a:endParaRPr sz="918">
                <a:solidFill>
                  <a:prstClr val="black"/>
                </a:solidFill>
                <a:latin typeface="Calibri"/>
              </a:endParaRPr>
            </a:p>
          </p:txBody>
        </p:sp>
        <p:sp>
          <p:nvSpPr>
            <p:cNvPr id="24" name="object 28">
              <a:extLst>
                <a:ext uri="{FF2B5EF4-FFF2-40B4-BE49-F238E27FC236}">
                  <a16:creationId xmlns:a16="http://schemas.microsoft.com/office/drawing/2014/main" id="{B48D7517-DEC4-43FA-949F-F5C5BA6D0892}"/>
                </a:ext>
              </a:extLst>
            </p:cNvPr>
            <p:cNvSpPr/>
            <p:nvPr/>
          </p:nvSpPr>
          <p:spPr>
            <a:xfrm>
              <a:off x="7277077" y="2225564"/>
              <a:ext cx="109315" cy="97217"/>
            </a:xfrm>
            <a:custGeom>
              <a:avLst/>
              <a:gdLst/>
              <a:ahLst/>
              <a:cxnLst/>
              <a:rect l="l" t="t" r="r" b="b"/>
              <a:pathLst>
                <a:path w="160654" h="142875">
                  <a:moveTo>
                    <a:pt x="160134" y="0"/>
                  </a:moveTo>
                  <a:lnTo>
                    <a:pt x="0" y="23761"/>
                  </a:lnTo>
                  <a:lnTo>
                    <a:pt x="0" y="142620"/>
                  </a:lnTo>
                  <a:lnTo>
                    <a:pt x="160134" y="142620"/>
                  </a:lnTo>
                  <a:lnTo>
                    <a:pt x="160134" y="0"/>
                  </a:lnTo>
                  <a:close/>
                </a:path>
              </a:pathLst>
            </a:custGeom>
            <a:solidFill>
              <a:srgbClr val="0070C0"/>
            </a:solidFill>
          </p:spPr>
          <p:txBody>
            <a:bodyPr wrap="square" lIns="0" tIns="0" rIns="0" bIns="0" rtlCol="0"/>
            <a:lstStyle/>
            <a:p>
              <a:pPr defTabSz="466637">
                <a:defRPr/>
              </a:pPr>
              <a:endParaRPr sz="918">
                <a:solidFill>
                  <a:prstClr val="black"/>
                </a:solidFill>
                <a:latin typeface="Calibri"/>
              </a:endParaRPr>
            </a:p>
          </p:txBody>
        </p:sp>
        <p:sp>
          <p:nvSpPr>
            <p:cNvPr id="25" name="object 29">
              <a:extLst>
                <a:ext uri="{FF2B5EF4-FFF2-40B4-BE49-F238E27FC236}">
                  <a16:creationId xmlns:a16="http://schemas.microsoft.com/office/drawing/2014/main" id="{AC7E578D-920C-4819-BA1B-4C2A37BDCC4F}"/>
                </a:ext>
              </a:extLst>
            </p:cNvPr>
            <p:cNvSpPr/>
            <p:nvPr/>
          </p:nvSpPr>
          <p:spPr>
            <a:xfrm>
              <a:off x="7182586" y="2332823"/>
              <a:ext cx="84687" cy="79501"/>
            </a:xfrm>
            <a:custGeom>
              <a:avLst/>
              <a:gdLst/>
              <a:ahLst/>
              <a:cxnLst/>
              <a:rect l="l" t="t" r="r" b="b"/>
              <a:pathLst>
                <a:path w="124459" h="116839">
                  <a:moveTo>
                    <a:pt x="123875" y="0"/>
                  </a:moveTo>
                  <a:lnTo>
                    <a:pt x="0" y="0"/>
                  </a:lnTo>
                  <a:lnTo>
                    <a:pt x="0" y="102590"/>
                  </a:lnTo>
                  <a:lnTo>
                    <a:pt x="123875" y="116344"/>
                  </a:lnTo>
                  <a:lnTo>
                    <a:pt x="123875" y="0"/>
                  </a:lnTo>
                  <a:close/>
                </a:path>
              </a:pathLst>
            </a:custGeom>
            <a:solidFill>
              <a:srgbClr val="0070C0"/>
            </a:solidFill>
          </p:spPr>
          <p:txBody>
            <a:bodyPr wrap="square" lIns="0" tIns="0" rIns="0" bIns="0" rtlCol="0"/>
            <a:lstStyle/>
            <a:p>
              <a:pPr defTabSz="466637">
                <a:defRPr/>
              </a:pPr>
              <a:endParaRPr sz="918">
                <a:solidFill>
                  <a:prstClr val="black"/>
                </a:solidFill>
                <a:latin typeface="Calibri"/>
              </a:endParaRPr>
            </a:p>
          </p:txBody>
        </p:sp>
        <p:sp>
          <p:nvSpPr>
            <p:cNvPr id="26" name="object 30">
              <a:extLst>
                <a:ext uri="{FF2B5EF4-FFF2-40B4-BE49-F238E27FC236}">
                  <a16:creationId xmlns:a16="http://schemas.microsoft.com/office/drawing/2014/main" id="{193C8D1E-CF3A-401C-91B9-F4D0622A8D34}"/>
                </a:ext>
              </a:extLst>
            </p:cNvPr>
            <p:cNvSpPr/>
            <p:nvPr/>
          </p:nvSpPr>
          <p:spPr>
            <a:xfrm>
              <a:off x="7277077" y="2332823"/>
              <a:ext cx="109315" cy="94625"/>
            </a:xfrm>
            <a:custGeom>
              <a:avLst/>
              <a:gdLst/>
              <a:ahLst/>
              <a:cxnLst/>
              <a:rect l="l" t="t" r="r" b="b"/>
              <a:pathLst>
                <a:path w="160654" h="139064">
                  <a:moveTo>
                    <a:pt x="160134" y="0"/>
                  </a:moveTo>
                  <a:lnTo>
                    <a:pt x="0" y="0"/>
                  </a:lnTo>
                  <a:lnTo>
                    <a:pt x="0" y="116344"/>
                  </a:lnTo>
                  <a:lnTo>
                    <a:pt x="160134" y="138887"/>
                  </a:lnTo>
                  <a:lnTo>
                    <a:pt x="160134" y="0"/>
                  </a:lnTo>
                  <a:close/>
                </a:path>
              </a:pathLst>
            </a:custGeom>
            <a:solidFill>
              <a:srgbClr val="0070C0"/>
            </a:solidFill>
          </p:spPr>
          <p:txBody>
            <a:bodyPr wrap="square" lIns="0" tIns="0" rIns="0" bIns="0" rtlCol="0"/>
            <a:lstStyle/>
            <a:p>
              <a:pPr defTabSz="466637">
                <a:defRPr/>
              </a:pPr>
              <a:endParaRPr sz="918" dirty="0">
                <a:solidFill>
                  <a:prstClr val="black"/>
                </a:solidFill>
                <a:latin typeface="Calibri"/>
              </a:endParaRPr>
            </a:p>
          </p:txBody>
        </p:sp>
      </p:grpSp>
      <p:grpSp>
        <p:nvGrpSpPr>
          <p:cNvPr id="28" name="Group 27">
            <a:extLst>
              <a:ext uri="{FF2B5EF4-FFF2-40B4-BE49-F238E27FC236}">
                <a16:creationId xmlns:a16="http://schemas.microsoft.com/office/drawing/2014/main" id="{DB732F0B-DE3B-4758-BF22-AD9EDBFB7F2F}"/>
              </a:ext>
            </a:extLst>
          </p:cNvPr>
          <p:cNvGrpSpPr/>
          <p:nvPr/>
        </p:nvGrpSpPr>
        <p:grpSpPr>
          <a:xfrm flipH="1">
            <a:off x="929651" y="998460"/>
            <a:ext cx="1777615" cy="1117702"/>
            <a:chOff x="6975768" y="1192433"/>
            <a:chExt cx="2315888" cy="1522824"/>
          </a:xfrm>
          <a:solidFill>
            <a:schemeClr val="bg1"/>
          </a:solidFill>
        </p:grpSpPr>
        <p:sp>
          <p:nvSpPr>
            <p:cNvPr id="30" name="Freeform 38">
              <a:extLst>
                <a:ext uri="{FF2B5EF4-FFF2-40B4-BE49-F238E27FC236}">
                  <a16:creationId xmlns:a16="http://schemas.microsoft.com/office/drawing/2014/main" id="{189DC6F2-6710-4B4D-90E6-D1109B72A742}"/>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12700">
              <a:solidFill>
                <a:srgbClr val="D2D2D2"/>
              </a:solid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505050"/>
                </a:solidFill>
                <a:latin typeface="Segoe UI"/>
              </a:endParaRPr>
            </a:p>
          </p:txBody>
        </p:sp>
        <p:sp>
          <p:nvSpPr>
            <p:cNvPr id="31" name="TextBox 30">
              <a:extLst>
                <a:ext uri="{FF2B5EF4-FFF2-40B4-BE49-F238E27FC236}">
                  <a16:creationId xmlns:a16="http://schemas.microsoft.com/office/drawing/2014/main" id="{66234C64-75EF-44B4-A9EF-EF715D82CE43}"/>
                </a:ext>
              </a:extLst>
            </p:cNvPr>
            <p:cNvSpPr txBox="1"/>
            <p:nvPr/>
          </p:nvSpPr>
          <p:spPr>
            <a:xfrm>
              <a:off x="7140783" y="2233547"/>
              <a:ext cx="1942168" cy="169831"/>
            </a:xfrm>
            <a:prstGeom prst="rect">
              <a:avLst/>
            </a:prstGeom>
            <a:grpFill/>
          </p:spPr>
          <p:txBody>
            <a:bodyPr wrap="square" lIns="0" tIns="0" rIns="0" bIns="0" rtlCol="0">
              <a:spAutoFit/>
            </a:bodyPr>
            <a:lstStyle/>
            <a:p>
              <a:pPr algn="ctr" defTabSz="671939" fontAlgn="base">
                <a:lnSpc>
                  <a:spcPct val="90000"/>
                </a:lnSpc>
                <a:spcBef>
                  <a:spcPct val="0"/>
                </a:spcBef>
                <a:spcAft>
                  <a:spcPct val="0"/>
                </a:spcAft>
                <a:buSzPct val="80000"/>
                <a:defRPr/>
              </a:pPr>
              <a:r>
                <a:rPr lang="en-US" sz="900" kern="0" dirty="0">
                  <a:solidFill>
                    <a:srgbClr val="2F2F2F"/>
                  </a:solidFill>
                  <a:latin typeface="Segoe UI"/>
                  <a:cs typeface="Segoe UI Semibold" panose="020B0702040204020203" pitchFamily="34" charset="0"/>
                </a:rPr>
                <a:t>Microsoft Intune</a:t>
              </a:r>
            </a:p>
          </p:txBody>
        </p:sp>
      </p:grpSp>
      <p:sp>
        <p:nvSpPr>
          <p:cNvPr id="34" name="Rectangle 33">
            <a:extLst>
              <a:ext uri="{FF2B5EF4-FFF2-40B4-BE49-F238E27FC236}">
                <a16:creationId xmlns:a16="http://schemas.microsoft.com/office/drawing/2014/main" id="{7ACBB8AC-AC75-4551-9B15-7BC10DF2EBF1}"/>
              </a:ext>
            </a:extLst>
          </p:cNvPr>
          <p:cNvSpPr/>
          <p:nvPr/>
        </p:nvSpPr>
        <p:spPr>
          <a:xfrm>
            <a:off x="3118935" y="3311354"/>
            <a:ext cx="2748046" cy="235312"/>
          </a:xfrm>
          <a:prstGeom prst="rect">
            <a:avLst/>
          </a:prstGeom>
          <a:solidFill>
            <a:srgbClr val="FFFFFF"/>
          </a:solidFill>
          <a:ln w="10795" cap="flat" cmpd="sng" algn="ctr">
            <a:solidFill>
              <a:srgbClr val="0078D7"/>
            </a:solidFill>
            <a:prstDash val="solid"/>
          </a:ln>
          <a:effectLst/>
        </p:spPr>
        <p:txBody>
          <a:bodyPr rtlCol="0" anchor="ctr"/>
          <a:lstStyle/>
          <a:p>
            <a:pPr algn="ctr" defTabSz="685775">
              <a:defRPr/>
            </a:pPr>
            <a:r>
              <a:rPr lang="en-US" sz="1029" kern="0" dirty="0">
                <a:solidFill>
                  <a:srgbClr val="505050"/>
                </a:solidFill>
                <a:latin typeface="Segoe UI Semilight"/>
              </a:rPr>
              <a:t>Configuration Service Providers</a:t>
            </a:r>
          </a:p>
        </p:txBody>
      </p:sp>
      <p:sp>
        <p:nvSpPr>
          <p:cNvPr id="35" name="Rectangle 34">
            <a:extLst>
              <a:ext uri="{FF2B5EF4-FFF2-40B4-BE49-F238E27FC236}">
                <a16:creationId xmlns:a16="http://schemas.microsoft.com/office/drawing/2014/main" id="{A1B27760-7DCB-4D67-B7FA-7695545FACD2}"/>
              </a:ext>
            </a:extLst>
          </p:cNvPr>
          <p:cNvSpPr/>
          <p:nvPr/>
        </p:nvSpPr>
        <p:spPr>
          <a:xfrm>
            <a:off x="5079952" y="2693911"/>
            <a:ext cx="1574057" cy="235312"/>
          </a:xfrm>
          <a:prstGeom prst="rect">
            <a:avLst/>
          </a:prstGeom>
          <a:solidFill>
            <a:srgbClr val="FFFFFF"/>
          </a:solidFill>
          <a:ln w="10795" cap="flat" cmpd="sng" algn="ctr">
            <a:solidFill>
              <a:srgbClr val="0078D7"/>
            </a:solidFill>
            <a:prstDash val="solid"/>
          </a:ln>
          <a:effectLst/>
        </p:spPr>
        <p:txBody>
          <a:bodyPr rtlCol="0" anchor="ctr"/>
          <a:lstStyle/>
          <a:p>
            <a:pPr algn="ctr" defTabSz="685775">
              <a:defRPr/>
            </a:pPr>
            <a:r>
              <a:rPr lang="en-US" sz="1029" kern="0" dirty="0">
                <a:solidFill>
                  <a:srgbClr val="505050"/>
                </a:solidFill>
                <a:latin typeface="Segoe UI Semilight"/>
              </a:rPr>
              <a:t>WMI Bridge</a:t>
            </a:r>
          </a:p>
        </p:txBody>
      </p:sp>
      <p:sp>
        <p:nvSpPr>
          <p:cNvPr id="36" name="Rectangle 35">
            <a:extLst>
              <a:ext uri="{FF2B5EF4-FFF2-40B4-BE49-F238E27FC236}">
                <a16:creationId xmlns:a16="http://schemas.microsoft.com/office/drawing/2014/main" id="{A4D2E888-3C68-4BE4-98B3-3D9CD988BB6C}"/>
              </a:ext>
            </a:extLst>
          </p:cNvPr>
          <p:cNvSpPr/>
          <p:nvPr/>
        </p:nvSpPr>
        <p:spPr>
          <a:xfrm>
            <a:off x="2489992" y="2693910"/>
            <a:ext cx="1574057" cy="235312"/>
          </a:xfrm>
          <a:prstGeom prst="rect">
            <a:avLst/>
          </a:prstGeom>
          <a:solidFill>
            <a:srgbClr val="FFFFFF"/>
          </a:solidFill>
          <a:ln w="10795" cap="flat" cmpd="sng" algn="ctr">
            <a:solidFill>
              <a:srgbClr val="0078D7"/>
            </a:solidFill>
            <a:prstDash val="solid"/>
          </a:ln>
          <a:effectLst/>
        </p:spPr>
        <p:txBody>
          <a:bodyPr rtlCol="0" anchor="ctr"/>
          <a:lstStyle/>
          <a:p>
            <a:pPr algn="ctr" defTabSz="685775">
              <a:defRPr/>
            </a:pPr>
            <a:r>
              <a:rPr lang="en-US" sz="1029" kern="0" dirty="0">
                <a:solidFill>
                  <a:srgbClr val="505050"/>
                </a:solidFill>
                <a:latin typeface="Segoe UI Semilight"/>
              </a:rPr>
              <a:t>OMA-DM Client</a:t>
            </a:r>
          </a:p>
        </p:txBody>
      </p:sp>
      <p:cxnSp>
        <p:nvCxnSpPr>
          <p:cNvPr id="38" name="Connector: Elbow 37">
            <a:extLst>
              <a:ext uri="{FF2B5EF4-FFF2-40B4-BE49-F238E27FC236}">
                <a16:creationId xmlns:a16="http://schemas.microsoft.com/office/drawing/2014/main" id="{3FDFB8FD-6DF2-44A6-99C5-D75E2D466994}"/>
              </a:ext>
            </a:extLst>
          </p:cNvPr>
          <p:cNvCxnSpPr>
            <a:cxnSpLocks/>
            <a:endCxn id="36" idx="0"/>
          </p:cNvCxnSpPr>
          <p:nvPr/>
        </p:nvCxnSpPr>
        <p:spPr>
          <a:xfrm>
            <a:off x="1844040" y="2411911"/>
            <a:ext cx="1432981" cy="281999"/>
          </a:xfrm>
          <a:prstGeom prst="bentConnector2">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1123758-5E5E-4B4C-AC99-53FDD29BC31B}"/>
              </a:ext>
            </a:extLst>
          </p:cNvPr>
          <p:cNvCxnSpPr>
            <a:cxnSpLocks/>
          </p:cNvCxnSpPr>
          <p:nvPr/>
        </p:nvCxnSpPr>
        <p:spPr>
          <a:xfrm flipV="1">
            <a:off x="1844040" y="2116163"/>
            <a:ext cx="0" cy="295749"/>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A85A0B0-A206-43B1-A96A-61CB15AAC983}"/>
              </a:ext>
            </a:extLst>
          </p:cNvPr>
          <p:cNvCxnSpPr>
            <a:stCxn id="36" idx="2"/>
            <a:endCxn id="34" idx="0"/>
          </p:cNvCxnSpPr>
          <p:nvPr/>
        </p:nvCxnSpPr>
        <p:spPr>
          <a:xfrm rot="16200000" flipH="1">
            <a:off x="3693924" y="2512319"/>
            <a:ext cx="382132" cy="1215937"/>
          </a:xfrm>
          <a:prstGeom prst="bentConnector3">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D1C358-B384-4400-B866-C3592E7836FD}"/>
              </a:ext>
            </a:extLst>
          </p:cNvPr>
          <p:cNvCxnSpPr>
            <a:cxnSpLocks/>
            <a:stCxn id="34" idx="2"/>
          </p:cNvCxnSpPr>
          <p:nvPr/>
        </p:nvCxnSpPr>
        <p:spPr>
          <a:xfrm flipH="1">
            <a:off x="4492957" y="3546665"/>
            <a:ext cx="1" cy="242019"/>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23A9AA8-7397-49A6-B93E-BB63E33BC7BF}"/>
              </a:ext>
            </a:extLst>
          </p:cNvPr>
          <p:cNvCxnSpPr>
            <a:stCxn id="34" idx="0"/>
            <a:endCxn id="35" idx="2"/>
          </p:cNvCxnSpPr>
          <p:nvPr/>
        </p:nvCxnSpPr>
        <p:spPr>
          <a:xfrm rot="5400000" flipH="1" flipV="1">
            <a:off x="4988903" y="2433277"/>
            <a:ext cx="382131" cy="1374023"/>
          </a:xfrm>
          <a:prstGeom prst="bentConnector3">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3FEE8A8E-56C8-4B14-818E-69BF60CB30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8815" y="1354715"/>
            <a:ext cx="439286" cy="345153"/>
          </a:xfrm>
          <a:prstGeom prst="rect">
            <a:avLst/>
          </a:prstGeom>
        </p:spPr>
      </p:pic>
      <p:sp>
        <p:nvSpPr>
          <p:cNvPr id="57" name="object 73">
            <a:extLst>
              <a:ext uri="{FF2B5EF4-FFF2-40B4-BE49-F238E27FC236}">
                <a16:creationId xmlns:a16="http://schemas.microsoft.com/office/drawing/2014/main" id="{AF3660E0-6FE4-4A31-A38A-6979E4E13042}"/>
              </a:ext>
            </a:extLst>
          </p:cNvPr>
          <p:cNvSpPr txBox="1">
            <a:spLocks/>
          </p:cNvSpPr>
          <p:nvPr/>
        </p:nvSpPr>
        <p:spPr>
          <a:xfrm>
            <a:off x="1439361" y="206689"/>
            <a:ext cx="6265279" cy="369332"/>
          </a:xfrm>
          <a:prstGeom prst="rect">
            <a:avLst/>
          </a:prstGeom>
        </p:spPr>
        <p:txBody>
          <a:bodyPr vert="horz" wrap="square" lIns="0" tIns="0" rIns="0" bIns="0" rtlCol="0">
            <a:spAutoFit/>
          </a:bodyPr>
          <a:lstStyle>
            <a:lvl1pPr>
              <a:defRPr sz="2591" b="0" i="0">
                <a:solidFill>
                  <a:srgbClr val="505050"/>
                </a:solidFill>
                <a:latin typeface="Segoe UI"/>
                <a:ea typeface="+mj-ea"/>
                <a:cs typeface="Segoe UI"/>
              </a:defRPr>
            </a:lvl1pPr>
          </a:lstStyle>
          <a:p>
            <a:pPr marR="8118" algn="ctr" defTabSz="685800"/>
            <a:r>
              <a:rPr lang="en-GB" sz="2400" spc="-75" dirty="0">
                <a:ln w="3175">
                  <a:noFill/>
                </a:ln>
                <a:solidFill>
                  <a:srgbClr val="0070C0"/>
                </a:solidFill>
                <a:ea typeface="ＭＳ Ｐゴシック" charset="0"/>
                <a:cs typeface="Segoe UI" pitchFamily="34" charset="0"/>
              </a:rPr>
              <a:t>Windows 10 Modern Management Architecture</a:t>
            </a:r>
          </a:p>
        </p:txBody>
      </p:sp>
      <p:grpSp>
        <p:nvGrpSpPr>
          <p:cNvPr id="68" name="Group 67">
            <a:extLst>
              <a:ext uri="{FF2B5EF4-FFF2-40B4-BE49-F238E27FC236}">
                <a16:creationId xmlns:a16="http://schemas.microsoft.com/office/drawing/2014/main" id="{B41ADFC7-144A-4FB6-823C-0279827172C6}"/>
              </a:ext>
            </a:extLst>
          </p:cNvPr>
          <p:cNvGrpSpPr/>
          <p:nvPr/>
        </p:nvGrpSpPr>
        <p:grpSpPr>
          <a:xfrm>
            <a:off x="4368721" y="1123981"/>
            <a:ext cx="1853646" cy="799026"/>
            <a:chOff x="9421382" y="1399362"/>
            <a:chExt cx="2471528" cy="1065368"/>
          </a:xfrm>
          <a:solidFill>
            <a:schemeClr val="bg1"/>
          </a:solidFill>
        </p:grpSpPr>
        <p:sp>
          <p:nvSpPr>
            <p:cNvPr id="69" name="Oval 68">
              <a:extLst>
                <a:ext uri="{FF2B5EF4-FFF2-40B4-BE49-F238E27FC236}">
                  <a16:creationId xmlns:a16="http://schemas.microsoft.com/office/drawing/2014/main" id="{C80EC0D3-1D8E-4A29-AE35-2A6E8CDF8521}"/>
                </a:ext>
              </a:extLst>
            </p:cNvPr>
            <p:cNvSpPr/>
            <p:nvPr/>
          </p:nvSpPr>
          <p:spPr>
            <a:xfrm>
              <a:off x="9421382" y="1399362"/>
              <a:ext cx="1065368" cy="1065368"/>
            </a:xfrm>
            <a:prstGeom prst="ellipse">
              <a:avLst/>
            </a:prstGeom>
            <a:grpFill/>
            <a:ln w="6350" cap="flat" cmpd="sng" algn="ctr">
              <a:solidFill>
                <a:srgbClr val="0070C0"/>
              </a:solidFill>
              <a:prstDash val="solid"/>
            </a:ln>
            <a:effectLst/>
          </p:spPr>
          <p:txBody>
            <a:bodyPr rtlCol="0" anchor="ctr"/>
            <a:lstStyle/>
            <a:p>
              <a:pPr algn="ctr" defTabSz="685800">
                <a:defRPr/>
              </a:pPr>
              <a:endParaRPr lang="en-US" sz="1350" kern="0">
                <a:solidFill>
                  <a:srgbClr val="FFFFFF"/>
                </a:solidFill>
                <a:latin typeface="Segoe UI Semilight"/>
              </a:endParaRPr>
            </a:p>
          </p:txBody>
        </p:sp>
        <p:sp>
          <p:nvSpPr>
            <p:cNvPr id="70" name="TextBox 69">
              <a:extLst>
                <a:ext uri="{FF2B5EF4-FFF2-40B4-BE49-F238E27FC236}">
                  <a16:creationId xmlns:a16="http://schemas.microsoft.com/office/drawing/2014/main" id="{3F094400-7321-402F-A577-B5B161BB0B77}"/>
                </a:ext>
              </a:extLst>
            </p:cNvPr>
            <p:cNvSpPr txBox="1"/>
            <p:nvPr/>
          </p:nvSpPr>
          <p:spPr>
            <a:xfrm>
              <a:off x="10523158" y="1659651"/>
              <a:ext cx="1369752" cy="455733"/>
            </a:xfrm>
            <a:prstGeom prst="rect">
              <a:avLst/>
            </a:prstGeom>
            <a:solidFill>
              <a:srgbClr val="EBEBEB"/>
            </a:solidFill>
          </p:spPr>
          <p:txBody>
            <a:bodyPr wrap="square" lIns="134406" tIns="107525" rIns="134406" bIns="107525" rtlCol="0">
              <a:spAutoFit/>
            </a:bodyPr>
            <a:lstStyle/>
            <a:p>
              <a:pPr defTabSz="685537">
                <a:lnSpc>
                  <a:spcPct val="90000"/>
                </a:lnSpc>
                <a:defRPr/>
              </a:pPr>
              <a:r>
                <a:rPr lang="en-GB" sz="900" kern="0" dirty="0">
                  <a:solidFill>
                    <a:srgbClr val="2F2F2F"/>
                  </a:solidFill>
                  <a:latin typeface="Segoe UI"/>
                  <a:cs typeface="Segoe UI Semibold" panose="020B0702040204020203" pitchFamily="34" charset="0"/>
                </a:rPr>
                <a:t>ConfigMgr</a:t>
              </a:r>
            </a:p>
          </p:txBody>
        </p:sp>
        <p:sp>
          <p:nvSpPr>
            <p:cNvPr id="71" name="Rectangle 70">
              <a:extLst>
                <a:ext uri="{FF2B5EF4-FFF2-40B4-BE49-F238E27FC236}">
                  <a16:creationId xmlns:a16="http://schemas.microsoft.com/office/drawing/2014/main" id="{8DAD7309-54C9-48E3-994A-507920F0D0BF}"/>
                </a:ext>
              </a:extLst>
            </p:cNvPr>
            <p:cNvSpPr/>
            <p:nvPr/>
          </p:nvSpPr>
          <p:spPr bwMode="auto">
            <a:xfrm>
              <a:off x="9638960" y="1601425"/>
              <a:ext cx="326569" cy="572184"/>
            </a:xfrm>
            <a:prstGeom prst="rect">
              <a:avLst/>
            </a:prstGeom>
            <a:grpFill/>
            <a:ln w="19050" cap="flat" cmpd="sng" algn="ctr">
              <a:solidFill>
                <a:srgbClr val="137AD3"/>
              </a:solid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dirty="0">
                <a:gradFill>
                  <a:gsLst>
                    <a:gs pos="0">
                      <a:srgbClr val="FFFFFF"/>
                    </a:gs>
                    <a:gs pos="100000">
                      <a:srgbClr val="FFFFFF"/>
                    </a:gs>
                  </a:gsLst>
                  <a:lin ang="5400000" scaled="0"/>
                </a:gradFill>
                <a:latin typeface="Segoe UI Semilight"/>
              </a:endParaRPr>
            </a:p>
          </p:txBody>
        </p:sp>
        <p:cxnSp>
          <p:nvCxnSpPr>
            <p:cNvPr id="72" name="Straight Connector 71">
              <a:extLst>
                <a:ext uri="{FF2B5EF4-FFF2-40B4-BE49-F238E27FC236}">
                  <a16:creationId xmlns:a16="http://schemas.microsoft.com/office/drawing/2014/main" id="{A0087843-07AA-4462-8BBD-70AAE7642AD4}"/>
                </a:ext>
              </a:extLst>
            </p:cNvPr>
            <p:cNvCxnSpPr/>
            <p:nvPr/>
          </p:nvCxnSpPr>
          <p:spPr>
            <a:xfrm>
              <a:off x="9722589" y="1740359"/>
              <a:ext cx="151836" cy="0"/>
            </a:xfrm>
            <a:prstGeom prst="line">
              <a:avLst/>
            </a:prstGeom>
            <a:grpFill/>
            <a:ln w="9525" cap="flat" cmpd="sng" algn="ctr">
              <a:solidFill>
                <a:srgbClr val="2F2F2F"/>
              </a:solidFill>
              <a:prstDash val="solid"/>
              <a:headEnd type="none"/>
              <a:tailEnd type="none"/>
            </a:ln>
            <a:effectLst/>
          </p:spPr>
        </p:cxnSp>
        <p:cxnSp>
          <p:nvCxnSpPr>
            <p:cNvPr id="73" name="Straight Connector 72">
              <a:extLst>
                <a:ext uri="{FF2B5EF4-FFF2-40B4-BE49-F238E27FC236}">
                  <a16:creationId xmlns:a16="http://schemas.microsoft.com/office/drawing/2014/main" id="{BCFE990C-CA20-42CE-BDB2-5F150EFCC517}"/>
                </a:ext>
              </a:extLst>
            </p:cNvPr>
            <p:cNvCxnSpPr/>
            <p:nvPr/>
          </p:nvCxnSpPr>
          <p:spPr>
            <a:xfrm>
              <a:off x="9722589" y="1859833"/>
              <a:ext cx="151836" cy="0"/>
            </a:xfrm>
            <a:prstGeom prst="line">
              <a:avLst/>
            </a:prstGeom>
            <a:grpFill/>
            <a:ln w="9525" cap="flat" cmpd="sng" algn="ctr">
              <a:solidFill>
                <a:srgbClr val="2F2F2F"/>
              </a:solidFill>
              <a:prstDash val="solid"/>
              <a:headEnd type="none"/>
              <a:tailEnd type="none"/>
            </a:ln>
            <a:effectLst/>
          </p:spPr>
        </p:cxnSp>
        <p:cxnSp>
          <p:nvCxnSpPr>
            <p:cNvPr id="74" name="Straight Connector 73">
              <a:extLst>
                <a:ext uri="{FF2B5EF4-FFF2-40B4-BE49-F238E27FC236}">
                  <a16:creationId xmlns:a16="http://schemas.microsoft.com/office/drawing/2014/main" id="{CACEA817-5B6A-4D55-94F9-C3D2FA7B9798}"/>
                </a:ext>
              </a:extLst>
            </p:cNvPr>
            <p:cNvCxnSpPr/>
            <p:nvPr/>
          </p:nvCxnSpPr>
          <p:spPr>
            <a:xfrm>
              <a:off x="9722589" y="1986124"/>
              <a:ext cx="151836" cy="0"/>
            </a:xfrm>
            <a:prstGeom prst="line">
              <a:avLst/>
            </a:prstGeom>
            <a:grpFill/>
            <a:ln w="9525" cap="flat" cmpd="sng" algn="ctr">
              <a:solidFill>
                <a:srgbClr val="2F2F2F"/>
              </a:solidFill>
              <a:prstDash val="solid"/>
              <a:headEnd type="none"/>
              <a:tailEnd type="none"/>
            </a:ln>
            <a:effectLst/>
          </p:spPr>
        </p:cxnSp>
        <p:grpSp>
          <p:nvGrpSpPr>
            <p:cNvPr id="75" name="Group 74">
              <a:extLst>
                <a:ext uri="{FF2B5EF4-FFF2-40B4-BE49-F238E27FC236}">
                  <a16:creationId xmlns:a16="http://schemas.microsoft.com/office/drawing/2014/main" id="{5A364ED3-9FD5-4D95-B9E6-E34A3D429EFA}"/>
                </a:ext>
              </a:extLst>
            </p:cNvPr>
            <p:cNvGrpSpPr/>
            <p:nvPr/>
          </p:nvGrpSpPr>
          <p:grpSpPr>
            <a:xfrm>
              <a:off x="9841927" y="1815279"/>
              <a:ext cx="481495" cy="384463"/>
              <a:chOff x="2503679" y="1578766"/>
              <a:chExt cx="1952685" cy="1559177"/>
            </a:xfrm>
            <a:grpFill/>
          </p:grpSpPr>
          <p:sp>
            <p:nvSpPr>
              <p:cNvPr id="76" name="Rectangle 75">
                <a:extLst>
                  <a:ext uri="{FF2B5EF4-FFF2-40B4-BE49-F238E27FC236}">
                    <a16:creationId xmlns:a16="http://schemas.microsoft.com/office/drawing/2014/main" id="{040B29C3-463B-41F6-A101-49D6FAC17879}"/>
                  </a:ext>
                </a:extLst>
              </p:cNvPr>
              <p:cNvSpPr/>
              <p:nvPr/>
            </p:nvSpPr>
            <p:spPr>
              <a:xfrm>
                <a:off x="2554591" y="1627294"/>
                <a:ext cx="1856420" cy="1249084"/>
              </a:xfrm>
              <a:prstGeom prst="rect">
                <a:avLst/>
              </a:prstGeom>
              <a:grpFill/>
              <a:ln w="10795" cap="flat" cmpd="sng" algn="ctr">
                <a:noFill/>
                <a:prstDash val="solid"/>
              </a:ln>
              <a:effectLst/>
            </p:spPr>
            <p:txBody>
              <a:bodyPr rtlCol="0" anchor="ctr"/>
              <a:lstStyle/>
              <a:p>
                <a:pPr algn="ctr" defTabSz="685800">
                  <a:defRPr/>
                </a:pPr>
                <a:endParaRPr lang="en-US" sz="1350" kern="0">
                  <a:solidFill>
                    <a:srgbClr val="FFFFFF"/>
                  </a:solidFill>
                  <a:latin typeface="Segoe UI Semilight"/>
                </a:endParaRPr>
              </a:p>
            </p:txBody>
          </p:sp>
          <p:pic>
            <p:nvPicPr>
              <p:cNvPr id="77" name="Graphic 76">
                <a:extLst>
                  <a:ext uri="{FF2B5EF4-FFF2-40B4-BE49-F238E27FC236}">
                    <a16:creationId xmlns:a16="http://schemas.microsoft.com/office/drawing/2014/main" id="{B3A97F4A-79B7-4FAC-A18C-45F4DE8A74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3679" y="1578766"/>
                <a:ext cx="1952685" cy="1559177"/>
              </a:xfrm>
              <a:prstGeom prst="rect">
                <a:avLst/>
              </a:prstGeom>
            </p:spPr>
          </p:pic>
        </p:grpSp>
      </p:grpSp>
      <p:cxnSp>
        <p:nvCxnSpPr>
          <p:cNvPr id="79" name="Connector: Elbow 78">
            <a:extLst>
              <a:ext uri="{FF2B5EF4-FFF2-40B4-BE49-F238E27FC236}">
                <a16:creationId xmlns:a16="http://schemas.microsoft.com/office/drawing/2014/main" id="{BB493904-8C25-425A-AA3B-6ECE470B7A16}"/>
              </a:ext>
            </a:extLst>
          </p:cNvPr>
          <p:cNvCxnSpPr>
            <a:cxnSpLocks/>
            <a:endCxn id="35" idx="0"/>
          </p:cNvCxnSpPr>
          <p:nvPr/>
        </p:nvCxnSpPr>
        <p:spPr>
          <a:xfrm rot="16200000" flipH="1">
            <a:off x="4932155" y="1759086"/>
            <a:ext cx="770904" cy="1098746"/>
          </a:xfrm>
          <a:prstGeom prst="bentConnector3">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3E60AEBE-0DA8-4DFB-9787-0C288669C94D}"/>
              </a:ext>
            </a:extLst>
          </p:cNvPr>
          <p:cNvCxnSpPr>
            <a:cxnSpLocks/>
            <a:endCxn id="35" idx="0"/>
          </p:cNvCxnSpPr>
          <p:nvPr/>
        </p:nvCxnSpPr>
        <p:spPr>
          <a:xfrm rot="5400000">
            <a:off x="6099590" y="1690397"/>
            <a:ext cx="770905" cy="1236123"/>
          </a:xfrm>
          <a:prstGeom prst="bentConnector3">
            <a:avLst>
              <a:gd name="adj1" fmla="val 50000"/>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49A8915-168B-4D33-A705-1273F7B39A42}"/>
              </a:ext>
            </a:extLst>
          </p:cNvPr>
          <p:cNvGrpSpPr/>
          <p:nvPr/>
        </p:nvGrpSpPr>
        <p:grpSpPr>
          <a:xfrm>
            <a:off x="6684140" y="1105481"/>
            <a:ext cx="1834125" cy="799026"/>
            <a:chOff x="8912187" y="1473974"/>
            <a:chExt cx="2445500" cy="1065368"/>
          </a:xfrm>
        </p:grpSpPr>
        <p:sp>
          <p:nvSpPr>
            <p:cNvPr id="103" name="Oval 102">
              <a:extLst>
                <a:ext uri="{FF2B5EF4-FFF2-40B4-BE49-F238E27FC236}">
                  <a16:creationId xmlns:a16="http://schemas.microsoft.com/office/drawing/2014/main" id="{07C894B9-F216-489B-B103-0F8E40AA21F3}"/>
                </a:ext>
              </a:extLst>
            </p:cNvPr>
            <p:cNvSpPr/>
            <p:nvPr/>
          </p:nvSpPr>
          <p:spPr>
            <a:xfrm>
              <a:off x="8912187" y="1473974"/>
              <a:ext cx="1065368" cy="1065368"/>
            </a:xfrm>
            <a:prstGeom prst="ellipse">
              <a:avLst/>
            </a:prstGeom>
            <a:solidFill>
              <a:schemeClr val="bg1"/>
            </a:solidFill>
            <a:ln w="6350" cap="flat" cmpd="sng" algn="ctr">
              <a:solidFill>
                <a:srgbClr val="0070C0"/>
              </a:solidFill>
              <a:prstDash val="solid"/>
            </a:ln>
            <a:effectLst/>
          </p:spPr>
          <p:txBody>
            <a:bodyPr rtlCol="0" anchor="ctr"/>
            <a:lstStyle/>
            <a:p>
              <a:pPr algn="ctr" defTabSz="685800">
                <a:defRPr/>
              </a:pPr>
              <a:endParaRPr lang="en-US" sz="1350" kern="0">
                <a:solidFill>
                  <a:srgbClr val="FFFFFF"/>
                </a:solidFill>
                <a:latin typeface="Segoe UI Semilight"/>
              </a:endParaRPr>
            </a:p>
          </p:txBody>
        </p:sp>
        <p:sp>
          <p:nvSpPr>
            <p:cNvPr id="99" name="TextBox 98">
              <a:extLst>
                <a:ext uri="{FF2B5EF4-FFF2-40B4-BE49-F238E27FC236}">
                  <a16:creationId xmlns:a16="http://schemas.microsoft.com/office/drawing/2014/main" id="{87BDA088-0FE6-4B60-B35A-5CE74CD253B5}"/>
                </a:ext>
              </a:extLst>
            </p:cNvPr>
            <p:cNvSpPr txBox="1"/>
            <p:nvPr/>
          </p:nvSpPr>
          <p:spPr>
            <a:xfrm>
              <a:off x="9987935" y="1778793"/>
              <a:ext cx="1369752" cy="455733"/>
            </a:xfrm>
            <a:prstGeom prst="rect">
              <a:avLst/>
            </a:prstGeom>
            <a:noFill/>
          </p:spPr>
          <p:txBody>
            <a:bodyPr wrap="square" lIns="134406" tIns="107525" rIns="134406" bIns="107525" rtlCol="0">
              <a:spAutoFit/>
            </a:bodyPr>
            <a:lstStyle/>
            <a:p>
              <a:pPr defTabSz="685537">
                <a:lnSpc>
                  <a:spcPct val="90000"/>
                </a:lnSpc>
                <a:defRPr/>
              </a:pPr>
              <a:r>
                <a:rPr lang="en-GB" sz="900" kern="0" dirty="0">
                  <a:solidFill>
                    <a:srgbClr val="2F2F2F"/>
                  </a:solidFill>
                  <a:latin typeface="Segoe UI"/>
                  <a:cs typeface="Segoe UI Semibold" panose="020B0702040204020203" pitchFamily="34" charset="0"/>
                </a:rPr>
                <a:t>PowerShell</a:t>
              </a:r>
            </a:p>
          </p:txBody>
        </p:sp>
        <p:pic>
          <p:nvPicPr>
            <p:cNvPr id="100" name="Graphic 99">
              <a:extLst>
                <a:ext uri="{FF2B5EF4-FFF2-40B4-BE49-F238E27FC236}">
                  <a16:creationId xmlns:a16="http://schemas.microsoft.com/office/drawing/2014/main" id="{0077766B-F9C1-4ECB-9E87-6F4668F5B3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1073" y="1732602"/>
              <a:ext cx="722765" cy="567092"/>
            </a:xfrm>
            <a:prstGeom prst="rect">
              <a:avLst/>
            </a:prstGeom>
          </p:spPr>
        </p:pic>
        <p:sp>
          <p:nvSpPr>
            <p:cNvPr id="101" name="Rectangle 100">
              <a:extLst>
                <a:ext uri="{FF2B5EF4-FFF2-40B4-BE49-F238E27FC236}">
                  <a16:creationId xmlns:a16="http://schemas.microsoft.com/office/drawing/2014/main" id="{2092F582-280F-4097-B830-9ACAC255A350}"/>
                </a:ext>
              </a:extLst>
            </p:cNvPr>
            <p:cNvSpPr/>
            <p:nvPr/>
          </p:nvSpPr>
          <p:spPr bwMode="auto">
            <a:xfrm>
              <a:off x="9215120" y="1880650"/>
              <a:ext cx="528320" cy="3724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 name="Picture 101">
              <a:extLst>
                <a:ext uri="{FF2B5EF4-FFF2-40B4-BE49-F238E27FC236}">
                  <a16:creationId xmlns:a16="http://schemas.microsoft.com/office/drawing/2014/main" id="{A0ACF677-5B72-4967-B7A1-98DAAD58D03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259751" y="1853187"/>
              <a:ext cx="404473" cy="404473"/>
            </a:xfrm>
            <a:prstGeom prst="rect">
              <a:avLst/>
            </a:prstGeom>
          </p:spPr>
        </p:pic>
      </p:grpSp>
    </p:spTree>
    <p:extLst>
      <p:ext uri="{BB962C8B-B14F-4D97-AF65-F5344CB8AC3E}">
        <p14:creationId xmlns:p14="http://schemas.microsoft.com/office/powerpoint/2010/main" val="63822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1000"/>
                                        <p:tgtEl>
                                          <p:spTgt spid="2"/>
                                        </p:tgtEl>
                                      </p:cBhvr>
                                    </p:animEffect>
                                  </p:childTnLst>
                                </p:cTn>
                              </p:par>
                              <p:par>
                                <p:cTn id="8" presetID="42" presetClass="entr" presetSubtype="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500"/>
                                        <p:tgtEl>
                                          <p:spTgt spid="49"/>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down)">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down)">
                                      <p:cBhvr>
                                        <p:cTn id="29" dur="500"/>
                                        <p:tgtEl>
                                          <p:spTgt spid="36"/>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ipe(down)">
                                      <p:cBhvr>
                                        <p:cTn id="33" dur="500"/>
                                        <p:tgtEl>
                                          <p:spTgt spid="55"/>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500"/>
                                        <p:tgtEl>
                                          <p:spTgt spid="41"/>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up)">
                                      <p:cBhvr>
                                        <p:cTn id="65" dur="500"/>
                                        <p:tgtEl>
                                          <p:spTgt spid="79"/>
                                        </p:tgtEl>
                                      </p:cBhvr>
                                    </p:animEffect>
                                  </p:childTnLst>
                                </p:cTn>
                              </p:par>
                              <p:par>
                                <p:cTn id="66" presetID="22" presetClass="entr" presetSubtype="1" fill="hold"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up)">
                                      <p:cBhvr>
                                        <p:cTn id="6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4"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AB3C3515-215A-4696-8ACB-235C7955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082672" y="954840"/>
            <a:ext cx="524566" cy="336559"/>
          </a:xfrm>
          <a:prstGeom prst="rect">
            <a:avLst/>
          </a:prstGeom>
        </p:spPr>
      </p:pic>
      <p:pic>
        <p:nvPicPr>
          <p:cNvPr id="27" name="Graphic 26">
            <a:extLst>
              <a:ext uri="{FF2B5EF4-FFF2-40B4-BE49-F238E27FC236}">
                <a16:creationId xmlns:a16="http://schemas.microsoft.com/office/drawing/2014/main" id="{E6AF632A-6223-4A04-A3A1-D3BACE375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2974" y="1000792"/>
            <a:ext cx="908565" cy="581482"/>
          </a:xfrm>
          <a:prstGeom prst="rect">
            <a:avLst/>
          </a:prstGeom>
        </p:spPr>
      </p:pic>
      <p:sp>
        <p:nvSpPr>
          <p:cNvPr id="8" name="Rectangle 7">
            <a:extLst>
              <a:ext uri="{FF2B5EF4-FFF2-40B4-BE49-F238E27FC236}">
                <a16:creationId xmlns:a16="http://schemas.microsoft.com/office/drawing/2014/main" id="{A5C3B035-2B25-4FF0-9D3B-7E4137EE1CCC}"/>
              </a:ext>
            </a:extLst>
          </p:cNvPr>
          <p:cNvSpPr/>
          <p:nvPr/>
        </p:nvSpPr>
        <p:spPr>
          <a:xfrm>
            <a:off x="1387173" y="3696704"/>
            <a:ext cx="963262" cy="313154"/>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AD/Azure </a:t>
            </a:r>
          </a:p>
          <a:p>
            <a:pPr algn="ctr" defTabSz="685644"/>
            <a:r>
              <a:rPr lang="en-US" sz="1028" dirty="0">
                <a:solidFill>
                  <a:srgbClr val="2F2F2F"/>
                </a:solidFill>
                <a:latin typeface="Segoe UI Semilight"/>
              </a:rPr>
              <a:t>AD Connect</a:t>
            </a:r>
          </a:p>
        </p:txBody>
      </p:sp>
      <p:sp>
        <p:nvSpPr>
          <p:cNvPr id="9" name="Rectangle 8">
            <a:extLst>
              <a:ext uri="{FF2B5EF4-FFF2-40B4-BE49-F238E27FC236}">
                <a16:creationId xmlns:a16="http://schemas.microsoft.com/office/drawing/2014/main" id="{EC2D4907-7DDE-4787-B228-C3120C899798}"/>
              </a:ext>
            </a:extLst>
          </p:cNvPr>
          <p:cNvSpPr/>
          <p:nvPr/>
        </p:nvSpPr>
        <p:spPr>
          <a:xfrm>
            <a:off x="1384944" y="3181467"/>
            <a:ext cx="2786163" cy="235279"/>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Adopt Windows 10</a:t>
            </a:r>
          </a:p>
        </p:txBody>
      </p:sp>
      <p:sp>
        <p:nvSpPr>
          <p:cNvPr id="10" name="Rectangle 9">
            <a:extLst>
              <a:ext uri="{FF2B5EF4-FFF2-40B4-BE49-F238E27FC236}">
                <a16:creationId xmlns:a16="http://schemas.microsoft.com/office/drawing/2014/main" id="{A603D69C-9DE4-47CD-8E0C-0A35159A1728}"/>
              </a:ext>
            </a:extLst>
          </p:cNvPr>
          <p:cNvSpPr/>
          <p:nvPr/>
        </p:nvSpPr>
        <p:spPr>
          <a:xfrm>
            <a:off x="1389990" y="3440380"/>
            <a:ext cx="2532875" cy="235279"/>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028" dirty="0">
              <a:solidFill>
                <a:srgbClr val="0070C0"/>
              </a:solidFill>
              <a:latin typeface="Segoe UI Semilight"/>
            </a:endParaRPr>
          </a:p>
        </p:txBody>
      </p:sp>
      <p:sp>
        <p:nvSpPr>
          <p:cNvPr id="14" name="Rectangle 13">
            <a:extLst>
              <a:ext uri="{FF2B5EF4-FFF2-40B4-BE49-F238E27FC236}">
                <a16:creationId xmlns:a16="http://schemas.microsoft.com/office/drawing/2014/main" id="{229FC31D-F667-451F-9960-47D4E6223CC5}"/>
              </a:ext>
            </a:extLst>
          </p:cNvPr>
          <p:cNvSpPr/>
          <p:nvPr/>
        </p:nvSpPr>
        <p:spPr>
          <a:xfrm>
            <a:off x="2111030" y="2655255"/>
            <a:ext cx="2064401" cy="235279"/>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Imaging to AutoPilot</a:t>
            </a:r>
          </a:p>
        </p:txBody>
      </p:sp>
      <p:sp>
        <p:nvSpPr>
          <p:cNvPr id="13" name="Rectangle 12">
            <a:extLst>
              <a:ext uri="{FF2B5EF4-FFF2-40B4-BE49-F238E27FC236}">
                <a16:creationId xmlns:a16="http://schemas.microsoft.com/office/drawing/2014/main" id="{D3F36F62-55A2-4745-8CD1-6D427BFBC26C}"/>
              </a:ext>
            </a:extLst>
          </p:cNvPr>
          <p:cNvSpPr/>
          <p:nvPr/>
        </p:nvSpPr>
        <p:spPr>
          <a:xfrm>
            <a:off x="2111031" y="2392004"/>
            <a:ext cx="3128042" cy="234780"/>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GPO to MDM policy</a:t>
            </a:r>
          </a:p>
        </p:txBody>
      </p:sp>
      <p:sp>
        <p:nvSpPr>
          <p:cNvPr id="11" name="Rectangle 10">
            <a:extLst>
              <a:ext uri="{FF2B5EF4-FFF2-40B4-BE49-F238E27FC236}">
                <a16:creationId xmlns:a16="http://schemas.microsoft.com/office/drawing/2014/main" id="{F8EBCBE1-AD23-4D1A-8F88-950F71157867}"/>
              </a:ext>
            </a:extLst>
          </p:cNvPr>
          <p:cNvSpPr/>
          <p:nvPr/>
        </p:nvSpPr>
        <p:spPr>
          <a:xfrm>
            <a:off x="2111030" y="2122123"/>
            <a:ext cx="3413708" cy="241411"/>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Traditional to modern authentication</a:t>
            </a:r>
          </a:p>
        </p:txBody>
      </p:sp>
      <p:sp>
        <p:nvSpPr>
          <p:cNvPr id="15" name="Rectangle 14">
            <a:extLst>
              <a:ext uri="{FF2B5EF4-FFF2-40B4-BE49-F238E27FC236}">
                <a16:creationId xmlns:a16="http://schemas.microsoft.com/office/drawing/2014/main" id="{C7D4F195-8287-4D73-AA54-5C8DC74E5D67}"/>
              </a:ext>
            </a:extLst>
          </p:cNvPr>
          <p:cNvSpPr/>
          <p:nvPr/>
        </p:nvSpPr>
        <p:spPr>
          <a:xfrm>
            <a:off x="2111030" y="1842165"/>
            <a:ext cx="5234888" cy="251486"/>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Win32 to modern apps</a:t>
            </a:r>
          </a:p>
        </p:txBody>
      </p:sp>
      <p:sp>
        <p:nvSpPr>
          <p:cNvPr id="21" name="Rectangle 20">
            <a:extLst>
              <a:ext uri="{FF2B5EF4-FFF2-40B4-BE49-F238E27FC236}">
                <a16:creationId xmlns:a16="http://schemas.microsoft.com/office/drawing/2014/main" id="{C39A8409-0495-420D-A643-D704AE46B937}"/>
              </a:ext>
            </a:extLst>
          </p:cNvPr>
          <p:cNvSpPr/>
          <p:nvPr/>
        </p:nvSpPr>
        <p:spPr>
          <a:xfrm>
            <a:off x="2111030" y="1556745"/>
            <a:ext cx="5234888" cy="260645"/>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7" dirty="0">
                <a:solidFill>
                  <a:srgbClr val="2F2F2F"/>
                </a:solidFill>
                <a:latin typeface="Segoe UI Semilight"/>
              </a:rPr>
              <a:t>ConfigMgr DPs to cloud content delivery </a:t>
            </a:r>
          </a:p>
        </p:txBody>
      </p:sp>
      <p:sp>
        <p:nvSpPr>
          <p:cNvPr id="25" name="TextBox 24">
            <a:extLst>
              <a:ext uri="{FF2B5EF4-FFF2-40B4-BE49-F238E27FC236}">
                <a16:creationId xmlns:a16="http://schemas.microsoft.com/office/drawing/2014/main" id="{CA9DFBE4-297E-45A4-AE8F-756505D676DE}"/>
              </a:ext>
            </a:extLst>
          </p:cNvPr>
          <p:cNvSpPr txBox="1"/>
          <p:nvPr/>
        </p:nvSpPr>
        <p:spPr>
          <a:xfrm>
            <a:off x="1198648" y="4380146"/>
            <a:ext cx="714155" cy="339232"/>
          </a:xfrm>
          <a:prstGeom prst="rect">
            <a:avLst/>
          </a:prstGeom>
          <a:noFill/>
        </p:spPr>
        <p:txBody>
          <a:bodyPr wrap="square" lIns="134444" tIns="107555" rIns="134444" bIns="107555" rtlCol="0">
            <a:spAutoFit/>
          </a:bodyPr>
          <a:lstStyle/>
          <a:p>
            <a:pPr defTabSz="685644">
              <a:lnSpc>
                <a:spcPct val="90000"/>
              </a:lnSpc>
              <a:spcAft>
                <a:spcPts val="441"/>
              </a:spcAft>
            </a:pPr>
            <a:r>
              <a:rPr lang="en-US" sz="881" b="1" dirty="0">
                <a:solidFill>
                  <a:srgbClr val="002050">
                    <a:lumMod val="90000"/>
                    <a:lumOff val="10000"/>
                  </a:srgbClr>
                </a:solidFill>
                <a:latin typeface="Segoe UI Semibold" panose="020B0702040204020203" pitchFamily="34" charset="0"/>
                <a:cs typeface="Segoe UI Semibold" panose="020B0702040204020203" pitchFamily="34" charset="0"/>
              </a:rPr>
              <a:t>Today</a:t>
            </a:r>
          </a:p>
        </p:txBody>
      </p:sp>
      <p:sp>
        <p:nvSpPr>
          <p:cNvPr id="12" name="Rectangle 11">
            <a:extLst>
              <a:ext uri="{FF2B5EF4-FFF2-40B4-BE49-F238E27FC236}">
                <a16:creationId xmlns:a16="http://schemas.microsoft.com/office/drawing/2014/main" id="{06EAD789-BD90-4D2B-A60D-A2E14DA04661}"/>
              </a:ext>
            </a:extLst>
          </p:cNvPr>
          <p:cNvSpPr/>
          <p:nvPr/>
        </p:nvSpPr>
        <p:spPr>
          <a:xfrm>
            <a:off x="2111031" y="2917717"/>
            <a:ext cx="2062298" cy="235279"/>
          </a:xfrm>
          <a:prstGeom prst="rect">
            <a:avLst/>
          </a:prstGeom>
          <a:solidFill>
            <a:srgbClr val="D2D2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r>
              <a:rPr lang="en-US" sz="1028" dirty="0">
                <a:solidFill>
                  <a:srgbClr val="2F2F2F"/>
                </a:solidFill>
                <a:latin typeface="Segoe UI Semilight"/>
              </a:rPr>
              <a:t>WSUS to </a:t>
            </a:r>
            <a:r>
              <a:rPr lang="en-US" sz="1028" dirty="0" err="1">
                <a:solidFill>
                  <a:srgbClr val="2F2F2F"/>
                </a:solidFill>
                <a:latin typeface="Segoe UI Semilight"/>
              </a:rPr>
              <a:t>WUfB</a:t>
            </a:r>
            <a:endParaRPr lang="en-US" sz="1028" dirty="0">
              <a:solidFill>
                <a:srgbClr val="2F2F2F"/>
              </a:solidFill>
              <a:latin typeface="Segoe UI Semilight"/>
            </a:endParaRPr>
          </a:p>
        </p:txBody>
      </p:sp>
      <p:sp>
        <p:nvSpPr>
          <p:cNvPr id="19" name="TextBox 18"/>
          <p:cNvSpPr txBox="1"/>
          <p:nvPr/>
        </p:nvSpPr>
        <p:spPr>
          <a:xfrm>
            <a:off x="1387171" y="1124395"/>
            <a:ext cx="2773241" cy="359557"/>
          </a:xfrm>
          <a:prstGeom prst="rect">
            <a:avLst/>
          </a:prstGeom>
          <a:noFill/>
        </p:spPr>
        <p:txBody>
          <a:bodyPr wrap="square" lIns="134444" tIns="107555" rIns="134444" bIns="107555" rtlCol="0">
            <a:spAutoFit/>
          </a:bodyPr>
          <a:lstStyle/>
          <a:p>
            <a:pPr algn="ctr" defTabSz="685644">
              <a:lnSpc>
                <a:spcPct val="90000"/>
              </a:lnSpc>
              <a:spcAft>
                <a:spcPts val="441"/>
              </a:spcAft>
            </a:pPr>
            <a:r>
              <a:rPr lang="en-US" sz="1028" dirty="0">
                <a:solidFill>
                  <a:srgbClr val="353535"/>
                </a:solidFill>
                <a:latin typeface="Segoe UI Semibold" panose="020B0702040204020203" pitchFamily="34" charset="0"/>
                <a:cs typeface="Segoe UI Semibold" panose="020B0702040204020203" pitchFamily="34" charset="0"/>
              </a:rPr>
              <a:t>Adopt &amp; Connect</a:t>
            </a:r>
          </a:p>
        </p:txBody>
      </p:sp>
      <p:sp>
        <p:nvSpPr>
          <p:cNvPr id="30" name="TextBox 29"/>
          <p:cNvSpPr txBox="1"/>
          <p:nvPr/>
        </p:nvSpPr>
        <p:spPr>
          <a:xfrm>
            <a:off x="4769265" y="1124395"/>
            <a:ext cx="2358221" cy="359557"/>
          </a:xfrm>
          <a:prstGeom prst="rect">
            <a:avLst/>
          </a:prstGeom>
          <a:noFill/>
        </p:spPr>
        <p:txBody>
          <a:bodyPr wrap="square" lIns="134444" tIns="107555" rIns="134444" bIns="107555" rtlCol="0">
            <a:spAutoFit/>
          </a:bodyPr>
          <a:lstStyle/>
          <a:p>
            <a:pPr algn="ctr" defTabSz="685644">
              <a:lnSpc>
                <a:spcPct val="90000"/>
              </a:lnSpc>
              <a:spcAft>
                <a:spcPts val="441"/>
              </a:spcAft>
            </a:pPr>
            <a:r>
              <a:rPr lang="en-US" sz="1028" dirty="0">
                <a:solidFill>
                  <a:srgbClr val="353535"/>
                </a:solidFill>
                <a:latin typeface="Segoe UI Semibold" panose="020B0702040204020203" pitchFamily="34" charset="0"/>
                <a:cs typeface="Segoe UI Semibold" panose="020B0702040204020203" pitchFamily="34" charset="0"/>
              </a:rPr>
              <a:t>Transition to Modern</a:t>
            </a:r>
          </a:p>
        </p:txBody>
      </p:sp>
      <p:cxnSp>
        <p:nvCxnSpPr>
          <p:cNvPr id="34" name="Straight Connector 33">
            <a:extLst/>
          </p:cNvPr>
          <p:cNvCxnSpPr>
            <a:cxnSpLocks/>
          </p:cNvCxnSpPr>
          <p:nvPr/>
        </p:nvCxnSpPr>
        <p:spPr>
          <a:xfrm>
            <a:off x="1387171" y="1123657"/>
            <a:ext cx="0" cy="3345030"/>
          </a:xfrm>
          <a:prstGeom prst="line">
            <a:avLst/>
          </a:prstGeom>
          <a:ln>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B50258F6-8D6E-4BDB-94DC-801E30771636}"/>
              </a:ext>
            </a:extLst>
          </p:cNvPr>
          <p:cNvSpPr/>
          <p:nvPr/>
        </p:nvSpPr>
        <p:spPr>
          <a:xfrm>
            <a:off x="5173987" y="2949726"/>
            <a:ext cx="2223179" cy="369332"/>
          </a:xfrm>
          <a:prstGeom prst="rect">
            <a:avLst/>
          </a:prstGeom>
        </p:spPr>
        <p:txBody>
          <a:bodyPr wrap="square">
            <a:spAutoFit/>
          </a:bodyPr>
          <a:lstStyle/>
          <a:p>
            <a:pPr algn="ctr" defTabSz="685537">
              <a:defRPr/>
            </a:pPr>
            <a:r>
              <a:rPr lang="en-US" sz="900" dirty="0">
                <a:solidFill>
                  <a:srgbClr val="0078D7">
                    <a:lumMod val="50000"/>
                  </a:srgbClr>
                </a:solidFill>
                <a:latin typeface="Segoe UI Semibold" panose="020B0702040204020203" pitchFamily="34" charset="0"/>
                <a:cs typeface="Segoe UI Semibold" panose="020B0702040204020203" pitchFamily="34" charset="0"/>
              </a:rPr>
              <a:t>Modernizing with co-management (ConfigMgr+AD and Intune+Azure AD)</a:t>
            </a:r>
          </a:p>
        </p:txBody>
      </p:sp>
      <p:grpSp>
        <p:nvGrpSpPr>
          <p:cNvPr id="22" name="Group 21">
            <a:extLst>
              <a:ext uri="{FF2B5EF4-FFF2-40B4-BE49-F238E27FC236}">
                <a16:creationId xmlns:a16="http://schemas.microsoft.com/office/drawing/2014/main" id="{FB56FB0A-5E56-4F56-83AB-5E4B248BEDCA}"/>
              </a:ext>
            </a:extLst>
          </p:cNvPr>
          <p:cNvGrpSpPr/>
          <p:nvPr/>
        </p:nvGrpSpPr>
        <p:grpSpPr>
          <a:xfrm>
            <a:off x="1353714" y="1136343"/>
            <a:ext cx="6483255" cy="2549529"/>
            <a:chOff x="1804343" y="1514851"/>
            <a:chExt cx="8645566" cy="3399855"/>
          </a:xfrm>
        </p:grpSpPr>
        <p:sp>
          <p:nvSpPr>
            <p:cNvPr id="3" name="Freeform: Shape 2">
              <a:extLst>
                <a:ext uri="{FF2B5EF4-FFF2-40B4-BE49-F238E27FC236}">
                  <a16:creationId xmlns:a16="http://schemas.microsoft.com/office/drawing/2014/main" id="{5B42E22A-7119-4E0E-9C7F-B5A61D093E12}"/>
                </a:ext>
              </a:extLst>
            </p:cNvPr>
            <p:cNvSpPr/>
            <p:nvPr/>
          </p:nvSpPr>
          <p:spPr bwMode="auto">
            <a:xfrm>
              <a:off x="1804343" y="1514851"/>
              <a:ext cx="8645566" cy="3399855"/>
            </a:xfrm>
            <a:custGeom>
              <a:avLst/>
              <a:gdLst>
                <a:gd name="connsiteX0" fmla="*/ 0 w 8263054"/>
                <a:gd name="connsiteY0" fmla="*/ 0 h 3468029"/>
                <a:gd name="connsiteX1" fmla="*/ 0 w 8263054"/>
                <a:gd name="connsiteY1" fmla="*/ 3468029 h 3468029"/>
                <a:gd name="connsiteX2" fmla="*/ 1471961 w 8263054"/>
                <a:gd name="connsiteY2" fmla="*/ 3468029 h 3468029"/>
                <a:gd name="connsiteX3" fmla="*/ 8263054 w 8263054"/>
                <a:gd name="connsiteY3" fmla="*/ 613317 h 3468029"/>
                <a:gd name="connsiteX0" fmla="*/ 0 w 8814070"/>
                <a:gd name="connsiteY0" fmla="*/ 0 h 3468029"/>
                <a:gd name="connsiteX1" fmla="*/ 0 w 8814070"/>
                <a:gd name="connsiteY1" fmla="*/ 3468029 h 3468029"/>
                <a:gd name="connsiteX2" fmla="*/ 1471961 w 8814070"/>
                <a:gd name="connsiteY2" fmla="*/ 3468029 h 3468029"/>
                <a:gd name="connsiteX3" fmla="*/ 8814070 w 8814070"/>
                <a:gd name="connsiteY3" fmla="*/ 359317 h 3468029"/>
              </a:gdLst>
              <a:ahLst/>
              <a:cxnLst>
                <a:cxn ang="0">
                  <a:pos x="connsiteX0" y="connsiteY0"/>
                </a:cxn>
                <a:cxn ang="0">
                  <a:pos x="connsiteX1" y="connsiteY1"/>
                </a:cxn>
                <a:cxn ang="0">
                  <a:pos x="connsiteX2" y="connsiteY2"/>
                </a:cxn>
                <a:cxn ang="0">
                  <a:pos x="connsiteX3" y="connsiteY3"/>
                </a:cxn>
              </a:cxnLst>
              <a:rect l="l" t="t" r="r" b="b"/>
              <a:pathLst>
                <a:path w="8814070" h="3468029">
                  <a:moveTo>
                    <a:pt x="0" y="0"/>
                  </a:moveTo>
                  <a:lnTo>
                    <a:pt x="0" y="3468029"/>
                  </a:lnTo>
                  <a:lnTo>
                    <a:pt x="1471961" y="3468029"/>
                  </a:lnTo>
                  <a:lnTo>
                    <a:pt x="8814070" y="359317"/>
                  </a:lnTo>
                </a:path>
              </a:pathLst>
            </a:custGeom>
            <a:noFill/>
            <a:ln w="6350">
              <a:solidFill>
                <a:srgbClr val="0070C0">
                  <a:alpha val="82000"/>
                </a:srgbClr>
              </a:solidFill>
              <a:prstDash val="dash"/>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324">
                <a:solidFill>
                  <a:srgbClr val="FFFFFF"/>
                </a:solidFill>
                <a:latin typeface="Segoe UI Semilight"/>
              </a:endParaRPr>
            </a:p>
          </p:txBody>
        </p:sp>
        <p:sp>
          <p:nvSpPr>
            <p:cNvPr id="4" name="Freeform: Shape 3">
              <a:extLst>
                <a:ext uri="{FF2B5EF4-FFF2-40B4-BE49-F238E27FC236}">
                  <a16:creationId xmlns:a16="http://schemas.microsoft.com/office/drawing/2014/main" id="{38975B9E-2B4C-4EB0-B536-719D07DD40B9}"/>
                </a:ext>
              </a:extLst>
            </p:cNvPr>
            <p:cNvSpPr/>
            <p:nvPr/>
          </p:nvSpPr>
          <p:spPr bwMode="auto">
            <a:xfrm>
              <a:off x="6017319" y="3752332"/>
              <a:ext cx="998414" cy="429425"/>
            </a:xfrm>
            <a:custGeom>
              <a:avLst/>
              <a:gdLst>
                <a:gd name="connsiteX0" fmla="*/ 0 w 1018434"/>
                <a:gd name="connsiteY0" fmla="*/ 0 h 438036"/>
                <a:gd name="connsiteX1" fmla="*/ 0 w 1018434"/>
                <a:gd name="connsiteY1" fmla="*/ 438036 h 438036"/>
                <a:gd name="connsiteX2" fmla="*/ 1018434 w 1018434"/>
                <a:gd name="connsiteY2" fmla="*/ 438036 h 438036"/>
              </a:gdLst>
              <a:ahLst/>
              <a:cxnLst>
                <a:cxn ang="0">
                  <a:pos x="connsiteX0" y="connsiteY0"/>
                </a:cxn>
                <a:cxn ang="0">
                  <a:pos x="connsiteX1" y="connsiteY1"/>
                </a:cxn>
                <a:cxn ang="0">
                  <a:pos x="connsiteX2" y="connsiteY2"/>
                </a:cxn>
              </a:cxnLst>
              <a:rect l="l" t="t" r="r" b="b"/>
              <a:pathLst>
                <a:path w="1018434" h="438036">
                  <a:moveTo>
                    <a:pt x="0" y="0"/>
                  </a:moveTo>
                  <a:lnTo>
                    <a:pt x="0" y="438036"/>
                  </a:lnTo>
                  <a:lnTo>
                    <a:pt x="1018434" y="438036"/>
                  </a:lnTo>
                </a:path>
              </a:pathLst>
            </a:custGeom>
            <a:noFill/>
            <a:ln>
              <a:solidFill>
                <a:srgbClr val="2F2F2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324">
                <a:solidFill>
                  <a:srgbClr val="FFFFFF"/>
                </a:solidFill>
                <a:latin typeface="Segoe UI Semilight"/>
              </a:endParaRPr>
            </a:p>
          </p:txBody>
        </p:sp>
      </p:grpSp>
      <p:sp>
        <p:nvSpPr>
          <p:cNvPr id="6" name="Rectangle 5">
            <a:extLst>
              <a:ext uri="{FF2B5EF4-FFF2-40B4-BE49-F238E27FC236}">
                <a16:creationId xmlns:a16="http://schemas.microsoft.com/office/drawing/2014/main" id="{479964A1-E3E4-44C8-8812-082C0C6347DA}"/>
              </a:ext>
            </a:extLst>
          </p:cNvPr>
          <p:cNvSpPr/>
          <p:nvPr/>
        </p:nvSpPr>
        <p:spPr>
          <a:xfrm>
            <a:off x="1935654" y="3450912"/>
            <a:ext cx="1636987" cy="253916"/>
          </a:xfrm>
          <a:prstGeom prst="rect">
            <a:avLst/>
          </a:prstGeom>
        </p:spPr>
        <p:txBody>
          <a:bodyPr wrap="none">
            <a:spAutoFit/>
          </a:bodyPr>
          <a:lstStyle/>
          <a:p>
            <a:pPr algn="ctr" defTabSz="685644"/>
            <a:r>
              <a:rPr lang="en-US" sz="1050" dirty="0">
                <a:solidFill>
                  <a:srgbClr val="2F2F2F"/>
                </a:solidFill>
                <a:latin typeface="Segoe UI Semilight"/>
              </a:rPr>
              <a:t>Adopt Office 365 </a:t>
            </a:r>
            <a:r>
              <a:rPr lang="en-US" sz="1050" dirty="0" err="1">
                <a:solidFill>
                  <a:srgbClr val="2F2F2F"/>
                </a:solidFill>
                <a:latin typeface="Segoe UI Semilight"/>
              </a:rPr>
              <a:t>ProPlus</a:t>
            </a:r>
            <a:endParaRPr lang="en-US" sz="1050" dirty="0">
              <a:solidFill>
                <a:srgbClr val="2F2F2F"/>
              </a:solidFill>
              <a:latin typeface="Segoe UI Semilight"/>
            </a:endParaRPr>
          </a:p>
        </p:txBody>
      </p:sp>
      <p:grpSp>
        <p:nvGrpSpPr>
          <p:cNvPr id="18" name="Group 17">
            <a:extLst>
              <a:ext uri="{FF2B5EF4-FFF2-40B4-BE49-F238E27FC236}">
                <a16:creationId xmlns:a16="http://schemas.microsoft.com/office/drawing/2014/main" id="{E9118A77-DA87-4088-8DCC-B2392ACCBDC0}"/>
              </a:ext>
            </a:extLst>
          </p:cNvPr>
          <p:cNvGrpSpPr/>
          <p:nvPr/>
        </p:nvGrpSpPr>
        <p:grpSpPr>
          <a:xfrm>
            <a:off x="649" y="365"/>
            <a:ext cx="9142703" cy="831569"/>
            <a:chOff x="0" y="0"/>
            <a:chExt cx="12192000" cy="1108916"/>
          </a:xfrm>
        </p:grpSpPr>
        <p:sp>
          <p:nvSpPr>
            <p:cNvPr id="5" name="Rectangle 4">
              <a:extLst>
                <a:ext uri="{FF2B5EF4-FFF2-40B4-BE49-F238E27FC236}">
                  <a16:creationId xmlns:a16="http://schemas.microsoft.com/office/drawing/2014/main" id="{61E7D955-8695-4B97-9DA6-96EAB7025FED}"/>
                </a:ext>
              </a:extLst>
            </p:cNvPr>
            <p:cNvSpPr/>
            <p:nvPr/>
          </p:nvSpPr>
          <p:spPr bwMode="auto">
            <a:xfrm>
              <a:off x="0" y="0"/>
              <a:ext cx="12192000" cy="11089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500" dirty="0">
                <a:gradFill>
                  <a:gsLst>
                    <a:gs pos="0">
                      <a:srgbClr val="FFFFFF"/>
                    </a:gs>
                    <a:gs pos="100000">
                      <a:srgbClr val="FFFFFF"/>
                    </a:gs>
                  </a:gsLst>
                  <a:lin ang="5400000" scaled="0"/>
                </a:gradFill>
                <a:latin typeface="Segoe UI Semilight"/>
              </a:endParaRPr>
            </a:p>
          </p:txBody>
        </p:sp>
        <p:sp>
          <p:nvSpPr>
            <p:cNvPr id="17" name="Rectangle 16">
              <a:extLst>
                <a:ext uri="{FF2B5EF4-FFF2-40B4-BE49-F238E27FC236}">
                  <a16:creationId xmlns:a16="http://schemas.microsoft.com/office/drawing/2014/main" id="{DA3C1151-DB32-4866-BB2E-83F8B82FF265}"/>
                </a:ext>
              </a:extLst>
            </p:cNvPr>
            <p:cNvSpPr/>
            <p:nvPr/>
          </p:nvSpPr>
          <p:spPr>
            <a:xfrm>
              <a:off x="2465359" y="327302"/>
              <a:ext cx="7324498" cy="615641"/>
            </a:xfrm>
            <a:prstGeom prst="rect">
              <a:avLst/>
            </a:prstGeom>
          </p:spPr>
          <p:txBody>
            <a:bodyPr wrap="none">
              <a:spAutoFit/>
            </a:bodyPr>
            <a:lstStyle/>
            <a:p>
              <a:pPr defTabSz="685669"/>
              <a:r>
                <a:rPr lang="en-US" sz="2400" dirty="0">
                  <a:solidFill>
                    <a:srgbClr val="0070C0"/>
                  </a:solidFill>
                  <a:latin typeface="Segoe UI Semibold" panose="020B0702040204020203" pitchFamily="34" charset="0"/>
                  <a:cs typeface="Segoe UI Semibold" panose="020B0702040204020203" pitchFamily="34" charset="0"/>
                </a:rPr>
                <a:t>Transitioning to modern management</a:t>
              </a:r>
              <a:endParaRPr lang="en-US" sz="2400" dirty="0">
                <a:solidFill>
                  <a:srgbClr val="353535"/>
                </a:solidFill>
                <a:latin typeface="Segoe UI Semilight"/>
              </a:endParaRPr>
            </a:p>
          </p:txBody>
        </p:sp>
      </p:grpSp>
    </p:spTree>
    <p:extLst>
      <p:ext uri="{BB962C8B-B14F-4D97-AF65-F5344CB8AC3E}">
        <p14:creationId xmlns:p14="http://schemas.microsoft.com/office/powerpoint/2010/main" val="66328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6267C2-20BA-49F8-96C7-60D16D89F907}"/>
              </a:ext>
            </a:extLst>
          </p:cNvPr>
          <p:cNvSpPr>
            <a:spLocks noGrp="1"/>
          </p:cNvSpPr>
          <p:nvPr>
            <p:ph type="body" sz="quarter" idx="10"/>
          </p:nvPr>
        </p:nvSpPr>
        <p:spPr>
          <a:xfrm>
            <a:off x="457200" y="987574"/>
            <a:ext cx="8229600" cy="3239939"/>
          </a:xfrm>
        </p:spPr>
        <p:txBody>
          <a:bodyPr>
            <a:normAutofit lnSpcReduction="10000"/>
          </a:bodyPr>
          <a:lstStyle/>
          <a:p>
            <a:pPr>
              <a:buFont typeface="Arial" panose="020B0604020202020204" pitchFamily="34" charset="0"/>
              <a:buChar char="•"/>
            </a:pPr>
            <a:r>
              <a:rPr lang="en-US" dirty="0"/>
              <a:t>Conditional access with device compliance</a:t>
            </a:r>
          </a:p>
          <a:p>
            <a:pPr>
              <a:buFont typeface="Arial" panose="020B0604020202020204" pitchFamily="34" charset="0"/>
              <a:buChar char="•"/>
            </a:pPr>
            <a:r>
              <a:rPr lang="en-US" dirty="0"/>
              <a:t>Intune-based remote actions, for example: restart, remote control, or factory reset</a:t>
            </a:r>
          </a:p>
          <a:p>
            <a:pPr>
              <a:buFont typeface="Arial" panose="020B0604020202020204" pitchFamily="34" charset="0"/>
              <a:buChar char="•"/>
            </a:pPr>
            <a:r>
              <a:rPr lang="en-US" dirty="0"/>
              <a:t>Centralized visibility of device health</a:t>
            </a:r>
          </a:p>
          <a:p>
            <a:pPr>
              <a:buFont typeface="Arial" panose="020B0604020202020204" pitchFamily="34" charset="0"/>
              <a:buChar char="•"/>
            </a:pPr>
            <a:r>
              <a:rPr lang="en-US" dirty="0"/>
              <a:t>Link users, devices, and apps with Azure Active Directory (Azure AD)</a:t>
            </a:r>
          </a:p>
          <a:p>
            <a:pPr>
              <a:buFont typeface="Arial" panose="020B0604020202020204" pitchFamily="34" charset="0"/>
              <a:buChar char="•"/>
            </a:pPr>
            <a:r>
              <a:rPr lang="en-US" dirty="0"/>
              <a:t>Modern provisioning with Windows Autopilot</a:t>
            </a:r>
          </a:p>
          <a:p>
            <a:pPr>
              <a:buFont typeface="Arial" panose="020B0604020202020204" pitchFamily="34" charset="0"/>
              <a:buChar char="•"/>
            </a:pPr>
            <a:r>
              <a:rPr lang="en-US" dirty="0"/>
              <a:t>Remote actions</a:t>
            </a:r>
          </a:p>
          <a:p>
            <a:pPr>
              <a:buFont typeface="Arial" panose="020B0604020202020204" pitchFamily="34" charset="0"/>
              <a:buChar char="•"/>
            </a:pPr>
            <a:r>
              <a:rPr lang="nb-NO" dirty="0"/>
              <a:t>Application </a:t>
            </a:r>
            <a:r>
              <a:rPr lang="nb-NO" dirty="0" err="1"/>
              <a:t>deployment</a:t>
            </a:r>
            <a:endParaRPr lang="nb-NO" dirty="0"/>
          </a:p>
          <a:p>
            <a:pPr>
              <a:buFont typeface="Arial" panose="020B0604020202020204" pitchFamily="34" charset="0"/>
              <a:buChar char="•"/>
            </a:pPr>
            <a:r>
              <a:rPr lang="nb-NO" dirty="0"/>
              <a:t>Advanced Inventory</a:t>
            </a:r>
            <a:endParaRPr lang="en-US" dirty="0"/>
          </a:p>
        </p:txBody>
      </p:sp>
      <p:sp>
        <p:nvSpPr>
          <p:cNvPr id="4" name="Title 1">
            <a:extLst>
              <a:ext uri="{FF2B5EF4-FFF2-40B4-BE49-F238E27FC236}">
                <a16:creationId xmlns:a16="http://schemas.microsoft.com/office/drawing/2014/main" id="{7509500D-5291-4B79-8CC4-7A58B282EC20}"/>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a:latin typeface="Segoe UI Light" panose="020B0502040204020203" pitchFamily="34" charset="0"/>
                <a:cs typeface="Segoe UI Light" panose="020B0502040204020203" pitchFamily="34" charset="0"/>
              </a:rPr>
              <a:t>Benefits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179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How to get to co-management</a:t>
            </a:r>
          </a:p>
        </p:txBody>
      </p:sp>
      <p:graphicFrame>
        <p:nvGraphicFramePr>
          <p:cNvPr id="6" name="Content Placeholder 5"/>
          <p:cNvGraphicFramePr>
            <a:graphicFrameLocks noGrp="1"/>
          </p:cNvGraphicFramePr>
          <p:nvPr>
            <p:ph sz="quarter" idx="4294967295"/>
            <p:extLst/>
          </p:nvPr>
        </p:nvGraphicFramePr>
        <p:xfrm>
          <a:off x="1966912" y="442913"/>
          <a:ext cx="7177088" cy="268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nvPr>
        </p:nvGraphicFramePr>
        <p:xfrm>
          <a:off x="1771469" y="1675453"/>
          <a:ext cx="7177533" cy="4455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311072" y="920724"/>
            <a:ext cx="4872927" cy="296107"/>
          </a:xfrm>
          <a:prstGeom prst="rect">
            <a:avLst/>
          </a:prstGeom>
          <a:noFill/>
        </p:spPr>
        <p:txBody>
          <a:bodyPr wrap="square" rtlCol="0">
            <a:spAutoFit/>
          </a:bodyPr>
          <a:lstStyle/>
          <a:p>
            <a:pPr defTabSz="685644">
              <a:defRPr/>
            </a:pPr>
            <a:r>
              <a:rPr lang="en-US" sz="1324">
                <a:solidFill>
                  <a:srgbClr val="353535"/>
                </a:solidFill>
                <a:latin typeface="Segoe UI Semilight"/>
              </a:rPr>
              <a:t>Existing ConfigMgr managed devices</a:t>
            </a:r>
          </a:p>
        </p:txBody>
      </p:sp>
      <p:sp>
        <p:nvSpPr>
          <p:cNvPr id="10" name="TextBox 9"/>
          <p:cNvSpPr txBox="1"/>
          <p:nvPr/>
        </p:nvSpPr>
        <p:spPr>
          <a:xfrm>
            <a:off x="311072" y="2949753"/>
            <a:ext cx="5537868" cy="296107"/>
          </a:xfrm>
          <a:prstGeom prst="rect">
            <a:avLst/>
          </a:prstGeom>
          <a:noFill/>
        </p:spPr>
        <p:txBody>
          <a:bodyPr wrap="square" rtlCol="0">
            <a:spAutoFit/>
          </a:bodyPr>
          <a:lstStyle/>
          <a:p>
            <a:pPr defTabSz="685644">
              <a:defRPr/>
            </a:pPr>
            <a:r>
              <a:rPr lang="en-US" sz="1324">
                <a:solidFill>
                  <a:srgbClr val="353535"/>
                </a:solidFill>
                <a:latin typeface="Segoe UI Semilight"/>
              </a:rPr>
              <a:t>Modern Provisioning</a:t>
            </a:r>
          </a:p>
        </p:txBody>
      </p:sp>
    </p:spTree>
    <p:extLst>
      <p:ext uri="{BB962C8B-B14F-4D97-AF65-F5344CB8AC3E}">
        <p14:creationId xmlns:p14="http://schemas.microsoft.com/office/powerpoint/2010/main" val="17348937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7" name="Straight Connector 506">
            <a:extLst>
              <a:ext uri="{FF2B5EF4-FFF2-40B4-BE49-F238E27FC236}">
                <a16:creationId xmlns:a16="http://schemas.microsoft.com/office/drawing/2014/main" id="{65C88B5B-5205-44E6-A5F5-31AE54D60580}"/>
              </a:ext>
            </a:extLst>
          </p:cNvPr>
          <p:cNvCxnSpPr>
            <a:cxnSpLocks/>
          </p:cNvCxnSpPr>
          <p:nvPr/>
        </p:nvCxnSpPr>
        <p:spPr>
          <a:xfrm>
            <a:off x="7481079" y="1297065"/>
            <a:ext cx="21007" cy="2618014"/>
          </a:xfrm>
          <a:prstGeom prst="line">
            <a:avLst/>
          </a:prstGeom>
          <a:ln w="952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4749798" y="1297065"/>
            <a:ext cx="21007" cy="2618014"/>
          </a:xfrm>
          <a:prstGeom prst="line">
            <a:avLst/>
          </a:prstGeom>
          <a:ln w="952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E4CD613-15CD-491D-AE72-51B0D87AC5AC}"/>
              </a:ext>
            </a:extLst>
          </p:cNvPr>
          <p:cNvGrpSpPr/>
          <p:nvPr/>
        </p:nvGrpSpPr>
        <p:grpSpPr>
          <a:xfrm>
            <a:off x="-15110" y="105712"/>
            <a:ext cx="9158462" cy="5037059"/>
            <a:chOff x="-21015" y="140483"/>
            <a:chExt cx="12213016" cy="6717031"/>
          </a:xfrm>
        </p:grpSpPr>
        <p:sp>
          <p:nvSpPr>
            <p:cNvPr id="485" name="Rectangle 484"/>
            <p:cNvSpPr/>
            <p:nvPr/>
          </p:nvSpPr>
          <p:spPr bwMode="auto">
            <a:xfrm>
              <a:off x="-21015" y="1079396"/>
              <a:ext cx="12213016" cy="5778118"/>
            </a:xfrm>
            <a:prstGeom prst="rect">
              <a:avLst/>
            </a:prstGeom>
            <a:solidFill>
              <a:srgbClr val="E6E6E6">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endParaRPr lang="en-US" sz="1471" dirty="0">
                <a:gradFill>
                  <a:gsLst>
                    <a:gs pos="0">
                      <a:srgbClr val="FFFFFF"/>
                    </a:gs>
                    <a:gs pos="100000">
                      <a:srgbClr val="FFFFFF"/>
                    </a:gs>
                  </a:gsLst>
                  <a:lin ang="5400000" scaled="0"/>
                </a:gradFill>
                <a:latin typeface="Segoe UI Semilight"/>
              </a:endParaRPr>
            </a:p>
          </p:txBody>
        </p:sp>
        <p:sp>
          <p:nvSpPr>
            <p:cNvPr id="104" name="Title 3"/>
            <p:cNvSpPr txBox="1">
              <a:spLocks/>
            </p:cNvSpPr>
            <p:nvPr/>
          </p:nvSpPr>
          <p:spPr>
            <a:xfrm>
              <a:off x="1" y="140483"/>
              <a:ext cx="12192000" cy="899537"/>
            </a:xfrm>
            <a:prstGeom prst="rect">
              <a:avLst/>
            </a:prstGeom>
          </p:spPr>
          <p:txBody>
            <a:bodyPr vert="horz" lIns="67223" tIns="33611" rIns="67223" bIns="3361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defTabSz="685537">
                <a:defRPr/>
              </a:pPr>
              <a:r>
                <a:rPr lang="en-US" sz="2400" dirty="0">
                  <a:solidFill>
                    <a:srgbClr val="0078D7"/>
                  </a:solidFill>
                  <a:latin typeface="Segoe UI Semibold" panose="020B0702040204020203" pitchFamily="34" charset="0"/>
                  <a:cs typeface="Segoe UI Semibold" panose="020B0702040204020203" pitchFamily="34" charset="0"/>
                </a:rPr>
                <a:t>Co-management before a workload transition</a:t>
              </a:r>
            </a:p>
          </p:txBody>
        </p:sp>
      </p:grpSp>
      <p:sp>
        <p:nvSpPr>
          <p:cNvPr id="132" name="TextBox 131"/>
          <p:cNvSpPr txBox="1"/>
          <p:nvPr/>
        </p:nvSpPr>
        <p:spPr>
          <a:xfrm>
            <a:off x="2690308" y="4087977"/>
            <a:ext cx="1540151" cy="591068"/>
          </a:xfrm>
          <a:prstGeom prst="rect">
            <a:avLst/>
          </a:prstGeom>
          <a:noFill/>
        </p:spPr>
        <p:txBody>
          <a:bodyPr wrap="square" lIns="134387" tIns="107510" rIns="134387" bIns="107510" rtlCol="0">
            <a:spAutoFit/>
          </a:bodyPr>
          <a:lstStyle/>
          <a:p>
            <a:pPr algn="r" defTabSz="685406">
              <a:lnSpc>
                <a:spcPct val="90000"/>
              </a:lnSpc>
              <a:defRPr/>
            </a:pPr>
            <a:r>
              <a:rPr lang="en-GB" sz="900" spc="-37" dirty="0">
                <a:solidFill>
                  <a:srgbClr val="2F2F2F"/>
                </a:solidFill>
                <a:latin typeface="Segoe UI Semibold" panose="020B0702040204020203" pitchFamily="34" charset="0"/>
                <a:cs typeface="Segoe UI Semibold" panose="020B0702040204020203" pitchFamily="34" charset="0"/>
              </a:rPr>
              <a:t>Windows 10</a:t>
            </a:r>
          </a:p>
          <a:p>
            <a:pPr algn="r" defTabSz="685406">
              <a:lnSpc>
                <a:spcPct val="90000"/>
              </a:lnSpc>
              <a:defRPr/>
            </a:pPr>
            <a:r>
              <a:rPr lang="en-GB" sz="900" spc="-37" dirty="0">
                <a:solidFill>
                  <a:srgbClr val="2F2F2F"/>
                </a:solidFill>
                <a:latin typeface="Segoe UI Semibold" panose="020B0702040204020203" pitchFamily="34" charset="0"/>
                <a:cs typeface="Segoe UI Semibold" panose="020B0702040204020203" pitchFamily="34" charset="0"/>
              </a:rPr>
              <a:t>Domain-joined  &amp;</a:t>
            </a:r>
            <a:br>
              <a:rPr lang="en-GB" sz="900" spc="-37" dirty="0">
                <a:solidFill>
                  <a:srgbClr val="2F2F2F"/>
                </a:solidFill>
                <a:latin typeface="Segoe UI Semibold" panose="020B0702040204020203" pitchFamily="34" charset="0"/>
                <a:cs typeface="Segoe UI Semibold" panose="020B0702040204020203" pitchFamily="34" charset="0"/>
              </a:rPr>
            </a:br>
            <a:r>
              <a:rPr lang="en-GB" sz="900" spc="-37" dirty="0">
                <a:solidFill>
                  <a:srgbClr val="2F2F2F"/>
                </a:solidFill>
                <a:latin typeface="Segoe UI Semibold" panose="020B0702040204020203" pitchFamily="34" charset="0"/>
                <a:cs typeface="Segoe UI Semibold" panose="020B0702040204020203" pitchFamily="34" charset="0"/>
              </a:rPr>
              <a:t>Azure AD registered </a:t>
            </a:r>
          </a:p>
        </p:txBody>
      </p:sp>
      <p:grpSp>
        <p:nvGrpSpPr>
          <p:cNvPr id="2" name="Group 1">
            <a:extLst>
              <a:ext uri="{FF2B5EF4-FFF2-40B4-BE49-F238E27FC236}">
                <a16:creationId xmlns:a16="http://schemas.microsoft.com/office/drawing/2014/main" id="{4A6516D4-E915-430E-A575-4C6CFCB1F393}"/>
              </a:ext>
            </a:extLst>
          </p:cNvPr>
          <p:cNvGrpSpPr/>
          <p:nvPr/>
        </p:nvGrpSpPr>
        <p:grpSpPr>
          <a:xfrm>
            <a:off x="4083515" y="2327824"/>
            <a:ext cx="1330231" cy="851348"/>
            <a:chOff x="7515454" y="3448619"/>
            <a:chExt cx="1211592" cy="775419"/>
          </a:xfrm>
        </p:grpSpPr>
        <p:pic>
          <p:nvPicPr>
            <p:cNvPr id="421" name="Graphic 420">
              <a:extLst>
                <a:ext uri="{FF2B5EF4-FFF2-40B4-BE49-F238E27FC236}">
                  <a16:creationId xmlns:a16="http://schemas.microsoft.com/office/drawing/2014/main" id="{DBD49868-473B-47D6-95D8-E261D8D72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5454" y="3448619"/>
              <a:ext cx="1211592" cy="775419"/>
            </a:xfrm>
            <a:prstGeom prst="rect">
              <a:avLst/>
            </a:prstGeom>
          </p:spPr>
        </p:pic>
        <p:pic>
          <p:nvPicPr>
            <p:cNvPr id="422" name="Graphic 421">
              <a:extLst>
                <a:ext uri="{FF2B5EF4-FFF2-40B4-BE49-F238E27FC236}">
                  <a16:creationId xmlns:a16="http://schemas.microsoft.com/office/drawing/2014/main" id="{5AEAE101-39E7-4546-9A80-5BD0A14F5A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4116" y="3639672"/>
              <a:ext cx="440055" cy="345758"/>
            </a:xfrm>
            <a:prstGeom prst="rect">
              <a:avLst/>
            </a:prstGeom>
          </p:spPr>
        </p:pic>
      </p:grpSp>
      <p:sp>
        <p:nvSpPr>
          <p:cNvPr id="423" name="TextBox 422">
            <a:extLst>
              <a:ext uri="{FF2B5EF4-FFF2-40B4-BE49-F238E27FC236}">
                <a16:creationId xmlns:a16="http://schemas.microsoft.com/office/drawing/2014/main" id="{26286583-416E-4E01-B845-BC48526504CE}"/>
              </a:ext>
            </a:extLst>
          </p:cNvPr>
          <p:cNvSpPr txBox="1"/>
          <p:nvPr/>
        </p:nvSpPr>
        <p:spPr>
          <a:xfrm>
            <a:off x="3391468" y="2887964"/>
            <a:ext cx="2741534" cy="273152"/>
          </a:xfrm>
          <a:prstGeom prst="rect">
            <a:avLst/>
          </a:prstGeom>
          <a:noFill/>
        </p:spPr>
        <p:txBody>
          <a:bodyPr wrap="square" rtlCol="0" anchor="ctr">
            <a:spAutoFit/>
          </a:bodyPr>
          <a:lstStyle/>
          <a:p>
            <a:pPr algn="ctr" defTabSz="685406">
              <a:defRPr/>
            </a:pPr>
            <a:r>
              <a:rPr lang="en-US" sz="1175" dirty="0">
                <a:solidFill>
                  <a:srgbClr val="2F2F2F"/>
                </a:solidFill>
                <a:latin typeface="Segoe UI Semibold" panose="020B0702040204020203" pitchFamily="34" charset="0"/>
                <a:cs typeface="Segoe UI Semibold" panose="020B0702040204020203" pitchFamily="34" charset="0"/>
              </a:rPr>
              <a:t>Intune</a:t>
            </a:r>
          </a:p>
        </p:txBody>
      </p:sp>
      <p:grpSp>
        <p:nvGrpSpPr>
          <p:cNvPr id="19" name="Group 18">
            <a:extLst>
              <a:ext uri="{FF2B5EF4-FFF2-40B4-BE49-F238E27FC236}">
                <a16:creationId xmlns:a16="http://schemas.microsoft.com/office/drawing/2014/main" id="{D2F0F5B8-F0A3-41C4-98C7-68A0B1181E17}"/>
              </a:ext>
            </a:extLst>
          </p:cNvPr>
          <p:cNvGrpSpPr/>
          <p:nvPr/>
        </p:nvGrpSpPr>
        <p:grpSpPr>
          <a:xfrm>
            <a:off x="1101625" y="2233802"/>
            <a:ext cx="2976206" cy="1333822"/>
            <a:chOff x="1468176" y="2978354"/>
            <a:chExt cx="3968837" cy="1778691"/>
          </a:xfrm>
        </p:grpSpPr>
        <p:sp>
          <p:nvSpPr>
            <p:cNvPr id="30" name="Freeform: Shape 29"/>
            <p:cNvSpPr/>
            <p:nvPr/>
          </p:nvSpPr>
          <p:spPr bwMode="auto">
            <a:xfrm flipV="1">
              <a:off x="3287457" y="3810294"/>
              <a:ext cx="2149556" cy="44820"/>
            </a:xfrm>
            <a:custGeom>
              <a:avLst/>
              <a:gdLst>
                <a:gd name="connsiteX0" fmla="*/ 2107096 w 2107096"/>
                <a:gd name="connsiteY0" fmla="*/ 0 h 0"/>
                <a:gd name="connsiteX1" fmla="*/ 0 w 2107096"/>
                <a:gd name="connsiteY1" fmla="*/ 0 h 0"/>
              </a:gdLst>
              <a:ahLst/>
              <a:cxnLst>
                <a:cxn ang="0">
                  <a:pos x="connsiteX0" y="connsiteY0"/>
                </a:cxn>
                <a:cxn ang="0">
                  <a:pos x="connsiteX1" y="connsiteY1"/>
                </a:cxn>
              </a:cxnLst>
              <a:rect l="l" t="t" r="r" b="b"/>
              <a:pathLst>
                <a:path w="2107096">
                  <a:moveTo>
                    <a:pt x="2107096" y="0"/>
                  </a:moveTo>
                  <a:lnTo>
                    <a:pt x="0" y="0"/>
                  </a:lnTo>
                </a:path>
              </a:pathLst>
            </a:custGeom>
            <a:noFill/>
            <a:ln w="9525">
              <a:solidFill>
                <a:srgbClr val="0078D7"/>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324">
                <a:solidFill>
                  <a:srgbClr val="FFFFFF"/>
                </a:solidFill>
                <a:latin typeface="Segoe UI Semilight"/>
              </a:endParaRPr>
            </a:p>
          </p:txBody>
        </p:sp>
        <p:grpSp>
          <p:nvGrpSpPr>
            <p:cNvPr id="12" name="Group 11">
              <a:extLst>
                <a:ext uri="{FF2B5EF4-FFF2-40B4-BE49-F238E27FC236}">
                  <a16:creationId xmlns:a16="http://schemas.microsoft.com/office/drawing/2014/main" id="{4E8ACA53-B585-4237-B467-6911A36B70F3}"/>
                </a:ext>
              </a:extLst>
            </p:cNvPr>
            <p:cNvGrpSpPr/>
            <p:nvPr/>
          </p:nvGrpSpPr>
          <p:grpSpPr>
            <a:xfrm>
              <a:off x="1468176" y="2978354"/>
              <a:ext cx="1774889" cy="1778691"/>
              <a:chOff x="1468176" y="2978354"/>
              <a:chExt cx="1774889" cy="1778691"/>
            </a:xfrm>
          </p:grpSpPr>
          <p:sp>
            <p:nvSpPr>
              <p:cNvPr id="424" name="object 60">
                <a:extLst>
                  <a:ext uri="{FF2B5EF4-FFF2-40B4-BE49-F238E27FC236}">
                    <a16:creationId xmlns:a16="http://schemas.microsoft.com/office/drawing/2014/main" id="{A7A18B92-A11E-45C5-A1D4-20EDBE88ECE5}"/>
                  </a:ext>
                </a:extLst>
              </p:cNvPr>
              <p:cNvSpPr/>
              <p:nvPr/>
            </p:nvSpPr>
            <p:spPr>
              <a:xfrm>
                <a:off x="1468176" y="2978354"/>
                <a:ext cx="1774889" cy="177869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25" name="object 60">
                <a:extLst>
                  <a:ext uri="{FF2B5EF4-FFF2-40B4-BE49-F238E27FC236}">
                    <a16:creationId xmlns:a16="http://schemas.microsoft.com/office/drawing/2014/main" id="{0FFABC7A-EAA2-4500-AFD8-EFF03F3B1721}"/>
                  </a:ext>
                </a:extLst>
              </p:cNvPr>
              <p:cNvSpPr/>
              <p:nvPr/>
            </p:nvSpPr>
            <p:spPr>
              <a:xfrm>
                <a:off x="1622325" y="3132703"/>
                <a:ext cx="1466850" cy="146999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3" name="Group 2">
                <a:extLst>
                  <a:ext uri="{FF2B5EF4-FFF2-40B4-BE49-F238E27FC236}">
                    <a16:creationId xmlns:a16="http://schemas.microsoft.com/office/drawing/2014/main" id="{963AA21C-5B69-4664-BCC0-83D4A9A0CF23}"/>
                  </a:ext>
                </a:extLst>
              </p:cNvPr>
              <p:cNvGrpSpPr/>
              <p:nvPr/>
            </p:nvGrpSpPr>
            <p:grpSpPr>
              <a:xfrm>
                <a:off x="1902297" y="3541782"/>
                <a:ext cx="1029088" cy="559258"/>
                <a:chOff x="756616" y="4836083"/>
                <a:chExt cx="581352" cy="315935"/>
              </a:xfrm>
            </p:grpSpPr>
            <p:grpSp>
              <p:nvGrpSpPr>
                <p:cNvPr id="432" name="Group 431">
                  <a:extLst>
                    <a:ext uri="{FF2B5EF4-FFF2-40B4-BE49-F238E27FC236}">
                      <a16:creationId xmlns:a16="http://schemas.microsoft.com/office/drawing/2014/main" id="{7DC67D4A-EF3F-4303-AF17-B96726910654}"/>
                    </a:ext>
                  </a:extLst>
                </p:cNvPr>
                <p:cNvGrpSpPr/>
                <p:nvPr/>
              </p:nvGrpSpPr>
              <p:grpSpPr>
                <a:xfrm>
                  <a:off x="811323" y="4836083"/>
                  <a:ext cx="363991" cy="290639"/>
                  <a:chOff x="2503679" y="1578766"/>
                  <a:chExt cx="1952685" cy="1559177"/>
                </a:xfrm>
              </p:grpSpPr>
              <p:pic>
                <p:nvPicPr>
                  <p:cNvPr id="433" name="Graphic 432">
                    <a:extLst>
                      <a:ext uri="{FF2B5EF4-FFF2-40B4-BE49-F238E27FC236}">
                        <a16:creationId xmlns:a16="http://schemas.microsoft.com/office/drawing/2014/main" id="{6BD99D3B-7011-4E7E-9E12-ED9048320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sp>
                <p:nvSpPr>
                  <p:cNvPr id="434" name="Rectangle 433">
                    <a:extLst>
                      <a:ext uri="{FF2B5EF4-FFF2-40B4-BE49-F238E27FC236}">
                        <a16:creationId xmlns:a16="http://schemas.microsoft.com/office/drawing/2014/main" id="{587479F0-37B4-445D-892A-92398CC62991}"/>
                      </a:ext>
                    </a:extLst>
                  </p:cNvPr>
                  <p:cNvSpPr/>
                  <p:nvPr/>
                </p:nvSpPr>
                <p:spPr>
                  <a:xfrm>
                    <a:off x="2554593" y="1627298"/>
                    <a:ext cx="1856421" cy="9481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grpSp>
              <p:nvGrpSpPr>
                <p:cNvPr id="435" name="Group 434">
                  <a:extLst>
                    <a:ext uri="{FF2B5EF4-FFF2-40B4-BE49-F238E27FC236}">
                      <a16:creationId xmlns:a16="http://schemas.microsoft.com/office/drawing/2014/main" id="{74D6E822-4158-469B-A3B0-AE9ACF6DA5F9}"/>
                    </a:ext>
                  </a:extLst>
                </p:cNvPr>
                <p:cNvGrpSpPr/>
                <p:nvPr/>
              </p:nvGrpSpPr>
              <p:grpSpPr>
                <a:xfrm>
                  <a:off x="1069880" y="5000032"/>
                  <a:ext cx="268088" cy="139928"/>
                  <a:chOff x="4397055" y="1511664"/>
                  <a:chExt cx="1317625" cy="687730"/>
                </a:xfrm>
              </p:grpSpPr>
              <p:sp>
                <p:nvSpPr>
                  <p:cNvPr id="436" name="Rectangle: Top Corners Rounded 435">
                    <a:extLst>
                      <a:ext uri="{FF2B5EF4-FFF2-40B4-BE49-F238E27FC236}">
                        <a16:creationId xmlns:a16="http://schemas.microsoft.com/office/drawing/2014/main" id="{CBAFA5B9-E1C8-421D-AC53-E9DEFE3C7B20}"/>
                      </a:ext>
                    </a:extLst>
                  </p:cNvPr>
                  <p:cNvSpPr/>
                  <p:nvPr/>
                </p:nvSpPr>
                <p:spPr bwMode="auto">
                  <a:xfrm>
                    <a:off x="4494727" y="1511664"/>
                    <a:ext cx="1102036" cy="687730"/>
                  </a:xfrm>
                  <a:prstGeom prst="round2SameRect">
                    <a:avLst/>
                  </a:prstGeom>
                  <a:solidFill>
                    <a:schemeClr val="bg2"/>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7" name="Straight Connector 436">
                    <a:extLst>
                      <a:ext uri="{FF2B5EF4-FFF2-40B4-BE49-F238E27FC236}">
                        <a16:creationId xmlns:a16="http://schemas.microsoft.com/office/drawing/2014/main" id="{638C02E4-CBA5-4473-B13F-08F77F3EA8C5}"/>
                      </a:ext>
                    </a:extLst>
                  </p:cNvPr>
                  <p:cNvCxnSpPr>
                    <a:cxnSpLocks/>
                  </p:cNvCxnSpPr>
                  <p:nvPr/>
                </p:nvCxnSpPr>
                <p:spPr>
                  <a:xfrm flipH="1">
                    <a:off x="4397055" y="2199394"/>
                    <a:ext cx="1317625" cy="0"/>
                  </a:xfrm>
                  <a:prstGeom prst="line">
                    <a:avLst/>
                  </a:prstGeom>
                  <a:solidFill>
                    <a:schemeClr val="bg2"/>
                  </a:solidFill>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8" name="Rectangle: Rounded Corners 437">
                  <a:extLst>
                    <a:ext uri="{FF2B5EF4-FFF2-40B4-BE49-F238E27FC236}">
                      <a16:creationId xmlns:a16="http://schemas.microsoft.com/office/drawing/2014/main" id="{5C7C55BB-54DB-408E-9B1F-105C08BEE8A7}"/>
                    </a:ext>
                  </a:extLst>
                </p:cNvPr>
                <p:cNvSpPr/>
                <p:nvPr/>
              </p:nvSpPr>
              <p:spPr>
                <a:xfrm>
                  <a:off x="756616" y="4967029"/>
                  <a:ext cx="110019" cy="184989"/>
                </a:xfrm>
                <a:prstGeom prst="roundRect">
                  <a:avLst/>
                </a:prstGeom>
                <a:solidFill>
                  <a:schemeClr val="bg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grpSp>
      </p:grpSp>
      <p:sp>
        <p:nvSpPr>
          <p:cNvPr id="469" name="TextBox 468">
            <a:extLst>
              <a:ext uri="{FF2B5EF4-FFF2-40B4-BE49-F238E27FC236}">
                <a16:creationId xmlns:a16="http://schemas.microsoft.com/office/drawing/2014/main" id="{6222C88D-14E7-4ADB-8DBD-BE542BD80843}"/>
              </a:ext>
            </a:extLst>
          </p:cNvPr>
          <p:cNvSpPr txBox="1"/>
          <p:nvPr/>
        </p:nvSpPr>
        <p:spPr>
          <a:xfrm>
            <a:off x="355803" y="3596159"/>
            <a:ext cx="2741534" cy="230832"/>
          </a:xfrm>
          <a:prstGeom prst="rect">
            <a:avLst/>
          </a:prstGeom>
          <a:noFill/>
        </p:spPr>
        <p:txBody>
          <a:bodyPr wrap="square" rtlCol="0" anchor="ctr">
            <a:spAutoFit/>
          </a:bodyPr>
          <a:lstStyle/>
          <a:p>
            <a:pPr algn="ctr" defTabSz="685406">
              <a:defRPr/>
            </a:pPr>
            <a:r>
              <a:rPr lang="en-US" sz="900" dirty="0">
                <a:solidFill>
                  <a:srgbClr val="2F2F2F"/>
                </a:solidFill>
                <a:latin typeface="Segoe UI Semibold" panose="020B0702040204020203" pitchFamily="34" charset="0"/>
                <a:cs typeface="Segoe UI Semibold" panose="020B0702040204020203" pitchFamily="34" charset="0"/>
              </a:rPr>
              <a:t>Mobile Devices</a:t>
            </a:r>
          </a:p>
        </p:txBody>
      </p:sp>
      <p:grpSp>
        <p:nvGrpSpPr>
          <p:cNvPr id="14" name="Group 13">
            <a:extLst>
              <a:ext uri="{FF2B5EF4-FFF2-40B4-BE49-F238E27FC236}">
                <a16:creationId xmlns:a16="http://schemas.microsoft.com/office/drawing/2014/main" id="{62078E8F-EA15-4059-97B9-2216AEC1A3CF}"/>
              </a:ext>
            </a:extLst>
          </p:cNvPr>
          <p:cNvGrpSpPr/>
          <p:nvPr/>
        </p:nvGrpSpPr>
        <p:grpSpPr>
          <a:xfrm>
            <a:off x="4219537" y="3847324"/>
            <a:ext cx="1099982" cy="1102339"/>
            <a:chOff x="5625983" y="5130005"/>
            <a:chExt cx="1466850" cy="1469993"/>
          </a:xfrm>
        </p:grpSpPr>
        <p:sp>
          <p:nvSpPr>
            <p:cNvPr id="427" name="object 60">
              <a:extLst>
                <a:ext uri="{FF2B5EF4-FFF2-40B4-BE49-F238E27FC236}">
                  <a16:creationId xmlns:a16="http://schemas.microsoft.com/office/drawing/2014/main" id="{8F193B9B-F3D5-4A14-AE4B-52A4E2F57473}"/>
                </a:ext>
              </a:extLst>
            </p:cNvPr>
            <p:cNvSpPr/>
            <p:nvPr/>
          </p:nvSpPr>
          <p:spPr>
            <a:xfrm>
              <a:off x="5625983" y="5130005"/>
              <a:ext cx="1466850" cy="146999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28" name="object 60">
              <a:extLst>
                <a:ext uri="{FF2B5EF4-FFF2-40B4-BE49-F238E27FC236}">
                  <a16:creationId xmlns:a16="http://schemas.microsoft.com/office/drawing/2014/main" id="{C4EF5538-86C8-4D47-B9E2-99DB1BA62ECB}"/>
                </a:ext>
              </a:extLst>
            </p:cNvPr>
            <p:cNvSpPr/>
            <p:nvPr/>
          </p:nvSpPr>
          <p:spPr>
            <a:xfrm>
              <a:off x="5753402" y="5257566"/>
              <a:ext cx="1212273" cy="121487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4" name="Group 3">
              <a:extLst>
                <a:ext uri="{FF2B5EF4-FFF2-40B4-BE49-F238E27FC236}">
                  <a16:creationId xmlns:a16="http://schemas.microsoft.com/office/drawing/2014/main" id="{8D097BC0-BBB8-4976-86EB-BBC7AF73A65A}"/>
                </a:ext>
              </a:extLst>
            </p:cNvPr>
            <p:cNvGrpSpPr/>
            <p:nvPr/>
          </p:nvGrpSpPr>
          <p:grpSpPr>
            <a:xfrm>
              <a:off x="5941776" y="5624090"/>
              <a:ext cx="840716" cy="438809"/>
              <a:chOff x="6095541" y="5700558"/>
              <a:chExt cx="474562" cy="247696"/>
            </a:xfrm>
          </p:grpSpPr>
          <p:sp>
            <p:nvSpPr>
              <p:cNvPr id="429" name="Rectangle: Top Corners Rounded 428">
                <a:extLst>
                  <a:ext uri="{FF2B5EF4-FFF2-40B4-BE49-F238E27FC236}">
                    <a16:creationId xmlns:a16="http://schemas.microsoft.com/office/drawing/2014/main" id="{B45753BC-290B-4416-94C4-C7A4C2EE96DD}"/>
                  </a:ext>
                </a:extLst>
              </p:cNvPr>
              <p:cNvSpPr/>
              <p:nvPr/>
            </p:nvSpPr>
            <p:spPr bwMode="auto">
              <a:xfrm>
                <a:off x="6130719" y="5700558"/>
                <a:ext cx="396914" cy="247696"/>
              </a:xfrm>
              <a:prstGeom prst="round2SameRect">
                <a:avLst/>
              </a:prstGeom>
              <a:solidFill>
                <a:schemeClr val="bg2"/>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0" name="Straight Connector 429">
                <a:extLst>
                  <a:ext uri="{FF2B5EF4-FFF2-40B4-BE49-F238E27FC236}">
                    <a16:creationId xmlns:a16="http://schemas.microsoft.com/office/drawing/2014/main" id="{E6BF2FA8-77E2-4C13-A0A4-557B8B25B1C2}"/>
                  </a:ext>
                </a:extLst>
              </p:cNvPr>
              <p:cNvCxnSpPr>
                <a:cxnSpLocks/>
              </p:cNvCxnSpPr>
              <p:nvPr/>
            </p:nvCxnSpPr>
            <p:spPr>
              <a:xfrm flipH="1">
                <a:off x="6095541" y="5948254"/>
                <a:ext cx="474562" cy="0"/>
              </a:xfrm>
              <a:prstGeom prst="line">
                <a:avLst/>
              </a:prstGeom>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11"/>
            <p:cNvGrpSpPr>
              <a:grpSpLocks noChangeAspect="1"/>
            </p:cNvGrpSpPr>
            <p:nvPr/>
          </p:nvGrpSpPr>
          <p:grpSpPr bwMode="auto">
            <a:xfrm>
              <a:off x="6229122" y="5738028"/>
              <a:ext cx="246855" cy="240705"/>
              <a:chOff x="4030" y="3604"/>
              <a:chExt cx="281" cy="274"/>
            </a:xfrm>
          </p:grpSpPr>
          <p:sp>
            <p:nvSpPr>
              <p:cNvPr id="48" name="AutoShape 10"/>
              <p:cNvSpPr>
                <a:spLocks noChangeAspect="1" noChangeArrowheads="1" noTextEdit="1"/>
              </p:cNvSpPr>
              <p:nvPr/>
            </p:nvSpPr>
            <p:spPr bwMode="auto">
              <a:xfrm>
                <a:off x="4030" y="3604"/>
                <a:ext cx="281"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49" name="Freeform 12"/>
              <p:cNvSpPr>
                <a:spLocks/>
              </p:cNvSpPr>
              <p:nvPr/>
            </p:nvSpPr>
            <p:spPr bwMode="auto">
              <a:xfrm>
                <a:off x="4155" y="3604"/>
                <a:ext cx="156" cy="131"/>
              </a:xfrm>
              <a:custGeom>
                <a:avLst/>
                <a:gdLst>
                  <a:gd name="T0" fmla="*/ 156 w 156"/>
                  <a:gd name="T1" fmla="*/ 131 h 131"/>
                  <a:gd name="T2" fmla="*/ 156 w 156"/>
                  <a:gd name="T3" fmla="*/ 0 h 131"/>
                  <a:gd name="T4" fmla="*/ 0 w 156"/>
                  <a:gd name="T5" fmla="*/ 22 h 131"/>
                  <a:gd name="T6" fmla="*/ 0 w 156"/>
                  <a:gd name="T7" fmla="*/ 131 h 131"/>
                  <a:gd name="T8" fmla="*/ 156 w 156"/>
                  <a:gd name="T9" fmla="*/ 131 h 131"/>
                </a:gdLst>
                <a:ahLst/>
                <a:cxnLst>
                  <a:cxn ang="0">
                    <a:pos x="T0" y="T1"/>
                  </a:cxn>
                  <a:cxn ang="0">
                    <a:pos x="T2" y="T3"/>
                  </a:cxn>
                  <a:cxn ang="0">
                    <a:pos x="T4" y="T5"/>
                  </a:cxn>
                  <a:cxn ang="0">
                    <a:pos x="T6" y="T7"/>
                  </a:cxn>
                  <a:cxn ang="0">
                    <a:pos x="T8" y="T9"/>
                  </a:cxn>
                </a:cxnLst>
                <a:rect l="0" t="0" r="r" b="b"/>
                <a:pathLst>
                  <a:path w="156" h="131">
                    <a:moveTo>
                      <a:pt x="156" y="131"/>
                    </a:moveTo>
                    <a:lnTo>
                      <a:pt x="156" y="0"/>
                    </a:lnTo>
                    <a:lnTo>
                      <a:pt x="0" y="22"/>
                    </a:lnTo>
                    <a:lnTo>
                      <a:pt x="0" y="131"/>
                    </a:lnTo>
                    <a:lnTo>
                      <a:pt x="156" y="13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5" name="Freeform 13"/>
              <p:cNvSpPr>
                <a:spLocks/>
              </p:cNvSpPr>
              <p:nvPr/>
            </p:nvSpPr>
            <p:spPr bwMode="auto">
              <a:xfrm>
                <a:off x="4030" y="3628"/>
                <a:ext cx="114" cy="107"/>
              </a:xfrm>
              <a:custGeom>
                <a:avLst/>
                <a:gdLst>
                  <a:gd name="T0" fmla="*/ 114 w 114"/>
                  <a:gd name="T1" fmla="*/ 0 h 107"/>
                  <a:gd name="T2" fmla="*/ 0 w 114"/>
                  <a:gd name="T3" fmla="*/ 16 h 107"/>
                  <a:gd name="T4" fmla="*/ 0 w 114"/>
                  <a:gd name="T5" fmla="*/ 107 h 107"/>
                  <a:gd name="T6" fmla="*/ 114 w 114"/>
                  <a:gd name="T7" fmla="*/ 107 h 107"/>
                  <a:gd name="T8" fmla="*/ 114 w 114"/>
                  <a:gd name="T9" fmla="*/ 0 h 107"/>
                </a:gdLst>
                <a:ahLst/>
                <a:cxnLst>
                  <a:cxn ang="0">
                    <a:pos x="T0" y="T1"/>
                  </a:cxn>
                  <a:cxn ang="0">
                    <a:pos x="T2" y="T3"/>
                  </a:cxn>
                  <a:cxn ang="0">
                    <a:pos x="T4" y="T5"/>
                  </a:cxn>
                  <a:cxn ang="0">
                    <a:pos x="T6" y="T7"/>
                  </a:cxn>
                  <a:cxn ang="0">
                    <a:pos x="T8" y="T9"/>
                  </a:cxn>
                </a:cxnLst>
                <a:rect l="0" t="0" r="r" b="b"/>
                <a:pathLst>
                  <a:path w="114" h="107">
                    <a:moveTo>
                      <a:pt x="114" y="0"/>
                    </a:moveTo>
                    <a:lnTo>
                      <a:pt x="0" y="16"/>
                    </a:lnTo>
                    <a:lnTo>
                      <a:pt x="0" y="107"/>
                    </a:lnTo>
                    <a:lnTo>
                      <a:pt x="114" y="107"/>
                    </a:lnTo>
                    <a:lnTo>
                      <a:pt x="114"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6" name="Freeform 14"/>
              <p:cNvSpPr>
                <a:spLocks/>
              </p:cNvSpPr>
              <p:nvPr/>
            </p:nvSpPr>
            <p:spPr bwMode="auto">
              <a:xfrm>
                <a:off x="4030" y="3746"/>
                <a:ext cx="114" cy="108"/>
              </a:xfrm>
              <a:custGeom>
                <a:avLst/>
                <a:gdLst>
                  <a:gd name="T0" fmla="*/ 0 w 114"/>
                  <a:gd name="T1" fmla="*/ 0 h 108"/>
                  <a:gd name="T2" fmla="*/ 0 w 114"/>
                  <a:gd name="T3" fmla="*/ 92 h 108"/>
                  <a:gd name="T4" fmla="*/ 114 w 114"/>
                  <a:gd name="T5" fmla="*/ 108 h 108"/>
                  <a:gd name="T6" fmla="*/ 114 w 114"/>
                  <a:gd name="T7" fmla="*/ 0 h 108"/>
                  <a:gd name="T8" fmla="*/ 0 w 114"/>
                  <a:gd name="T9" fmla="*/ 0 h 108"/>
                </a:gdLst>
                <a:ahLst/>
                <a:cxnLst>
                  <a:cxn ang="0">
                    <a:pos x="T0" y="T1"/>
                  </a:cxn>
                  <a:cxn ang="0">
                    <a:pos x="T2" y="T3"/>
                  </a:cxn>
                  <a:cxn ang="0">
                    <a:pos x="T4" y="T5"/>
                  </a:cxn>
                  <a:cxn ang="0">
                    <a:pos x="T6" y="T7"/>
                  </a:cxn>
                  <a:cxn ang="0">
                    <a:pos x="T8" y="T9"/>
                  </a:cxn>
                </a:cxnLst>
                <a:rect l="0" t="0" r="r" b="b"/>
                <a:pathLst>
                  <a:path w="114" h="108">
                    <a:moveTo>
                      <a:pt x="0" y="0"/>
                    </a:moveTo>
                    <a:lnTo>
                      <a:pt x="0" y="92"/>
                    </a:lnTo>
                    <a:lnTo>
                      <a:pt x="114" y="108"/>
                    </a:lnTo>
                    <a:lnTo>
                      <a:pt x="114" y="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7" name="Freeform 15"/>
              <p:cNvSpPr>
                <a:spLocks/>
              </p:cNvSpPr>
              <p:nvPr/>
            </p:nvSpPr>
            <p:spPr bwMode="auto">
              <a:xfrm>
                <a:off x="4155" y="3746"/>
                <a:ext cx="156" cy="131"/>
              </a:xfrm>
              <a:custGeom>
                <a:avLst/>
                <a:gdLst>
                  <a:gd name="T0" fmla="*/ 0 w 156"/>
                  <a:gd name="T1" fmla="*/ 110 h 131"/>
                  <a:gd name="T2" fmla="*/ 156 w 156"/>
                  <a:gd name="T3" fmla="*/ 131 h 131"/>
                  <a:gd name="T4" fmla="*/ 156 w 156"/>
                  <a:gd name="T5" fmla="*/ 0 h 131"/>
                  <a:gd name="T6" fmla="*/ 0 w 156"/>
                  <a:gd name="T7" fmla="*/ 0 h 131"/>
                  <a:gd name="T8" fmla="*/ 0 w 156"/>
                  <a:gd name="T9" fmla="*/ 110 h 131"/>
                </a:gdLst>
                <a:ahLst/>
                <a:cxnLst>
                  <a:cxn ang="0">
                    <a:pos x="T0" y="T1"/>
                  </a:cxn>
                  <a:cxn ang="0">
                    <a:pos x="T2" y="T3"/>
                  </a:cxn>
                  <a:cxn ang="0">
                    <a:pos x="T4" y="T5"/>
                  </a:cxn>
                  <a:cxn ang="0">
                    <a:pos x="T6" y="T7"/>
                  </a:cxn>
                  <a:cxn ang="0">
                    <a:pos x="T8" y="T9"/>
                  </a:cxn>
                </a:cxnLst>
                <a:rect l="0" t="0" r="r" b="b"/>
                <a:pathLst>
                  <a:path w="156" h="131">
                    <a:moveTo>
                      <a:pt x="0" y="110"/>
                    </a:moveTo>
                    <a:lnTo>
                      <a:pt x="156" y="131"/>
                    </a:lnTo>
                    <a:lnTo>
                      <a:pt x="156" y="0"/>
                    </a:lnTo>
                    <a:lnTo>
                      <a:pt x="0" y="0"/>
                    </a:lnTo>
                    <a:lnTo>
                      <a:pt x="0" y="11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grpSp>
      </p:grpSp>
      <p:grpSp>
        <p:nvGrpSpPr>
          <p:cNvPr id="10" name="Group 9">
            <a:extLst>
              <a:ext uri="{FF2B5EF4-FFF2-40B4-BE49-F238E27FC236}">
                <a16:creationId xmlns:a16="http://schemas.microsoft.com/office/drawing/2014/main" id="{988A8EFB-A147-4C55-AC35-3174E781D7C4}"/>
              </a:ext>
            </a:extLst>
          </p:cNvPr>
          <p:cNvGrpSpPr/>
          <p:nvPr/>
        </p:nvGrpSpPr>
        <p:grpSpPr>
          <a:xfrm>
            <a:off x="4255480" y="923698"/>
            <a:ext cx="999983" cy="1002125"/>
            <a:chOff x="5673912" y="1231283"/>
            <a:chExt cx="1333500" cy="1336357"/>
          </a:xfrm>
        </p:grpSpPr>
        <p:sp>
          <p:nvSpPr>
            <p:cNvPr id="431" name="object 60">
              <a:extLst>
                <a:ext uri="{FF2B5EF4-FFF2-40B4-BE49-F238E27FC236}">
                  <a16:creationId xmlns:a16="http://schemas.microsoft.com/office/drawing/2014/main" id="{07E2AB48-A354-450E-9E88-5F16045F96AE}"/>
                </a:ext>
              </a:extLst>
            </p:cNvPr>
            <p:cNvSpPr/>
            <p:nvPr/>
          </p:nvSpPr>
          <p:spPr>
            <a:xfrm>
              <a:off x="5673912" y="123128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39" name="object 60">
              <a:extLst>
                <a:ext uri="{FF2B5EF4-FFF2-40B4-BE49-F238E27FC236}">
                  <a16:creationId xmlns:a16="http://schemas.microsoft.com/office/drawing/2014/main" id="{3086823F-94B2-4DF1-A10E-3DAC443E8F9E}"/>
                </a:ext>
              </a:extLst>
            </p:cNvPr>
            <p:cNvSpPr/>
            <p:nvPr/>
          </p:nvSpPr>
          <p:spPr>
            <a:xfrm>
              <a:off x="5789759" y="1347248"/>
              <a:ext cx="1102066" cy="110442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468" name="Group 467">
              <a:extLst>
                <a:ext uri="{FF2B5EF4-FFF2-40B4-BE49-F238E27FC236}">
                  <a16:creationId xmlns:a16="http://schemas.microsoft.com/office/drawing/2014/main" id="{067E88D6-A32C-4111-97D6-E771B7876BAE}"/>
                </a:ext>
              </a:extLst>
            </p:cNvPr>
            <p:cNvGrpSpPr/>
            <p:nvPr/>
          </p:nvGrpSpPr>
          <p:grpSpPr>
            <a:xfrm>
              <a:off x="5990765" y="1647651"/>
              <a:ext cx="708758" cy="565928"/>
              <a:chOff x="2503679" y="1578766"/>
              <a:chExt cx="1952685" cy="1559177"/>
            </a:xfrm>
          </p:grpSpPr>
          <p:pic>
            <p:nvPicPr>
              <p:cNvPr id="479" name="Graphic 478">
                <a:extLst>
                  <a:ext uri="{FF2B5EF4-FFF2-40B4-BE49-F238E27FC236}">
                    <a16:creationId xmlns:a16="http://schemas.microsoft.com/office/drawing/2014/main" id="{80D58DA8-83F7-4092-83B3-79D856F48C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sp>
            <p:nvSpPr>
              <p:cNvPr id="480" name="Rectangle 479">
                <a:extLst>
                  <a:ext uri="{FF2B5EF4-FFF2-40B4-BE49-F238E27FC236}">
                    <a16:creationId xmlns:a16="http://schemas.microsoft.com/office/drawing/2014/main" id="{9F439684-A727-4705-96A5-3F47E8E8F3F7}"/>
                  </a:ext>
                </a:extLst>
              </p:cNvPr>
              <p:cNvSpPr/>
              <p:nvPr/>
            </p:nvSpPr>
            <p:spPr>
              <a:xfrm>
                <a:off x="2554593" y="1627298"/>
                <a:ext cx="1856421" cy="9481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pic>
          <p:nvPicPr>
            <p:cNvPr id="481" name="Graphic 480">
              <a:extLst>
                <a:ext uri="{FF2B5EF4-FFF2-40B4-BE49-F238E27FC236}">
                  <a16:creationId xmlns:a16="http://schemas.microsoft.com/office/drawing/2014/main" id="{030F7ED1-543A-4B23-9CEE-5C285633F4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5615" y="1740359"/>
              <a:ext cx="259056" cy="200401"/>
            </a:xfrm>
            <a:prstGeom prst="rect">
              <a:avLst/>
            </a:prstGeom>
          </p:spPr>
        </p:pic>
      </p:grpSp>
      <p:grpSp>
        <p:nvGrpSpPr>
          <p:cNvPr id="17" name="Group 16">
            <a:extLst>
              <a:ext uri="{FF2B5EF4-FFF2-40B4-BE49-F238E27FC236}">
                <a16:creationId xmlns:a16="http://schemas.microsoft.com/office/drawing/2014/main" id="{99200FFD-0A98-4A8A-A5C3-CF852AD62946}"/>
              </a:ext>
            </a:extLst>
          </p:cNvPr>
          <p:cNvGrpSpPr/>
          <p:nvPr/>
        </p:nvGrpSpPr>
        <p:grpSpPr>
          <a:xfrm>
            <a:off x="6321149" y="1049738"/>
            <a:ext cx="1543442" cy="798913"/>
            <a:chOff x="8428533" y="1399362"/>
            <a:chExt cx="2058217" cy="1065368"/>
          </a:xfrm>
        </p:grpSpPr>
        <p:sp>
          <p:nvSpPr>
            <p:cNvPr id="482" name="Oval 481">
              <a:extLst>
                <a:ext uri="{FF2B5EF4-FFF2-40B4-BE49-F238E27FC236}">
                  <a16:creationId xmlns:a16="http://schemas.microsoft.com/office/drawing/2014/main" id="{548402F9-88B0-490E-BC3F-969FD2BCB43E}"/>
                </a:ext>
              </a:extLst>
            </p:cNvPr>
            <p:cNvSpPr/>
            <p:nvPr/>
          </p:nvSpPr>
          <p:spPr>
            <a:xfrm>
              <a:off x="9421382" y="1399362"/>
              <a:ext cx="1065368" cy="1065368"/>
            </a:xfrm>
            <a:prstGeom prst="ellipse">
              <a:avLst/>
            </a:prstGeom>
            <a:solidFill>
              <a:srgbClr val="E6E6E6"/>
            </a:solidFill>
            <a:ln w="63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sp>
          <p:nvSpPr>
            <p:cNvPr id="498" name="TextBox 497">
              <a:extLst>
                <a:ext uri="{FF2B5EF4-FFF2-40B4-BE49-F238E27FC236}">
                  <a16:creationId xmlns:a16="http://schemas.microsoft.com/office/drawing/2014/main" id="{A75945E6-C4A1-4BF7-8D48-2EE7C106E89D}"/>
                </a:ext>
              </a:extLst>
            </p:cNvPr>
            <p:cNvSpPr txBox="1"/>
            <p:nvPr/>
          </p:nvSpPr>
          <p:spPr>
            <a:xfrm>
              <a:off x="8428533" y="1581626"/>
              <a:ext cx="1369752" cy="621980"/>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ConfigMgr</a:t>
              </a:r>
            </a:p>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Console</a:t>
              </a:r>
            </a:p>
          </p:txBody>
        </p:sp>
        <p:sp>
          <p:nvSpPr>
            <p:cNvPr id="7" name="Rectangle 6">
              <a:extLst>
                <a:ext uri="{FF2B5EF4-FFF2-40B4-BE49-F238E27FC236}">
                  <a16:creationId xmlns:a16="http://schemas.microsoft.com/office/drawing/2014/main" id="{38B9CCAD-3BF2-4209-A111-EEF8F32B4A9E}"/>
                </a:ext>
              </a:extLst>
            </p:cNvPr>
            <p:cNvSpPr/>
            <p:nvPr/>
          </p:nvSpPr>
          <p:spPr bwMode="auto">
            <a:xfrm>
              <a:off x="9638960" y="1601425"/>
              <a:ext cx="326569" cy="572184"/>
            </a:xfrm>
            <a:prstGeom prst="rect">
              <a:avLst/>
            </a:prstGeom>
            <a:solidFill>
              <a:schemeClr val="tx1">
                <a:lumMod val="20000"/>
                <a:lumOff val="80000"/>
              </a:schemeClr>
            </a:solidFill>
            <a:ln w="9525">
              <a:solidFill>
                <a:srgbClr val="2F2F2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500" dirty="0">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DFCF2B48-4A4A-49B2-A2B8-D96A92BC413B}"/>
                </a:ext>
              </a:extLst>
            </p:cNvPr>
            <p:cNvCxnSpPr/>
            <p:nvPr/>
          </p:nvCxnSpPr>
          <p:spPr>
            <a:xfrm>
              <a:off x="9722589" y="1740359"/>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9F197D6F-4055-40B3-81D9-F9EFDF18A3E9}"/>
                </a:ext>
              </a:extLst>
            </p:cNvPr>
            <p:cNvCxnSpPr/>
            <p:nvPr/>
          </p:nvCxnSpPr>
          <p:spPr>
            <a:xfrm>
              <a:off x="9722589" y="1859833"/>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4892AD8-BAC0-499E-B8F1-E1ABD9D2B21D}"/>
                </a:ext>
              </a:extLst>
            </p:cNvPr>
            <p:cNvCxnSpPr/>
            <p:nvPr/>
          </p:nvCxnSpPr>
          <p:spPr>
            <a:xfrm>
              <a:off x="9722589" y="1986124"/>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9" name="Group 498">
              <a:extLst>
                <a:ext uri="{FF2B5EF4-FFF2-40B4-BE49-F238E27FC236}">
                  <a16:creationId xmlns:a16="http://schemas.microsoft.com/office/drawing/2014/main" id="{AFCC4AE5-ED17-4998-AEBE-C21BBEC0C10A}"/>
                </a:ext>
              </a:extLst>
            </p:cNvPr>
            <p:cNvGrpSpPr/>
            <p:nvPr/>
          </p:nvGrpSpPr>
          <p:grpSpPr>
            <a:xfrm>
              <a:off x="9841927" y="1815279"/>
              <a:ext cx="481495" cy="384463"/>
              <a:chOff x="2503679" y="1578766"/>
              <a:chExt cx="1952685" cy="1559177"/>
            </a:xfrm>
          </p:grpSpPr>
          <p:sp>
            <p:nvSpPr>
              <p:cNvPr id="501" name="Rectangle 500">
                <a:extLst>
                  <a:ext uri="{FF2B5EF4-FFF2-40B4-BE49-F238E27FC236}">
                    <a16:creationId xmlns:a16="http://schemas.microsoft.com/office/drawing/2014/main" id="{70AAE3B2-6102-409C-ABF2-C27302971AC3}"/>
                  </a:ext>
                </a:extLst>
              </p:cNvPr>
              <p:cNvSpPr/>
              <p:nvPr/>
            </p:nvSpPr>
            <p:spPr>
              <a:xfrm>
                <a:off x="2554591" y="1627294"/>
                <a:ext cx="1856420" cy="1249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pic>
            <p:nvPicPr>
              <p:cNvPr id="500" name="Graphic 499">
                <a:extLst>
                  <a:ext uri="{FF2B5EF4-FFF2-40B4-BE49-F238E27FC236}">
                    <a16:creationId xmlns:a16="http://schemas.microsoft.com/office/drawing/2014/main" id="{C4E7B6D3-C25E-4953-8818-413C6797BC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grpSp>
      </p:grpSp>
      <p:grpSp>
        <p:nvGrpSpPr>
          <p:cNvPr id="20" name="Group 19">
            <a:extLst>
              <a:ext uri="{FF2B5EF4-FFF2-40B4-BE49-F238E27FC236}">
                <a16:creationId xmlns:a16="http://schemas.microsoft.com/office/drawing/2014/main" id="{2DFB37FA-E4CC-4305-B55B-FB2FB6168AA2}"/>
              </a:ext>
            </a:extLst>
          </p:cNvPr>
          <p:cNvGrpSpPr/>
          <p:nvPr/>
        </p:nvGrpSpPr>
        <p:grpSpPr>
          <a:xfrm>
            <a:off x="5326750" y="2230670"/>
            <a:ext cx="2571461" cy="2191050"/>
            <a:chOff x="7102474" y="2974161"/>
            <a:chExt cx="3429100" cy="2921814"/>
          </a:xfrm>
        </p:grpSpPr>
        <p:sp>
          <p:nvSpPr>
            <p:cNvPr id="13" name="Freeform: Shape 12">
              <a:extLst>
                <a:ext uri="{FF2B5EF4-FFF2-40B4-BE49-F238E27FC236}">
                  <a16:creationId xmlns:a16="http://schemas.microsoft.com/office/drawing/2014/main" id="{16185051-79B7-4AAF-BCBC-2BB82C35A045}"/>
                </a:ext>
              </a:extLst>
            </p:cNvPr>
            <p:cNvSpPr/>
            <p:nvPr/>
          </p:nvSpPr>
          <p:spPr bwMode="auto">
            <a:xfrm>
              <a:off x="7102474" y="3613150"/>
              <a:ext cx="2403475" cy="2282825"/>
            </a:xfrm>
            <a:custGeom>
              <a:avLst/>
              <a:gdLst>
                <a:gd name="connsiteX0" fmla="*/ 0 w 2403475"/>
                <a:gd name="connsiteY0" fmla="*/ 2282825 h 2282825"/>
                <a:gd name="connsiteX1" fmla="*/ 758825 w 2403475"/>
                <a:gd name="connsiteY1" fmla="*/ 2282825 h 2282825"/>
                <a:gd name="connsiteX2" fmla="*/ 758825 w 2403475"/>
                <a:gd name="connsiteY2" fmla="*/ 0 h 2282825"/>
                <a:gd name="connsiteX3" fmla="*/ 2403475 w 2403475"/>
                <a:gd name="connsiteY3" fmla="*/ 0 h 2282825"/>
              </a:gdLst>
              <a:ahLst/>
              <a:cxnLst>
                <a:cxn ang="0">
                  <a:pos x="connsiteX0" y="connsiteY0"/>
                </a:cxn>
                <a:cxn ang="0">
                  <a:pos x="connsiteX1" y="connsiteY1"/>
                </a:cxn>
                <a:cxn ang="0">
                  <a:pos x="connsiteX2" y="connsiteY2"/>
                </a:cxn>
                <a:cxn ang="0">
                  <a:pos x="connsiteX3" y="connsiteY3"/>
                </a:cxn>
              </a:cxnLst>
              <a:rect l="l" t="t" r="r" b="b"/>
              <a:pathLst>
                <a:path w="2403475" h="2282825">
                  <a:moveTo>
                    <a:pt x="0" y="2282825"/>
                  </a:moveTo>
                  <a:lnTo>
                    <a:pt x="758825" y="2282825"/>
                  </a:lnTo>
                  <a:lnTo>
                    <a:pt x="758825" y="0"/>
                  </a:lnTo>
                  <a:lnTo>
                    <a:pt x="2403475" y="0"/>
                  </a:lnTo>
                </a:path>
              </a:pathLst>
            </a:custGeom>
            <a:noFill/>
            <a:ln w="9525">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nvGrpSpPr>
            <p:cNvPr id="16" name="Group 15">
              <a:extLst>
                <a:ext uri="{FF2B5EF4-FFF2-40B4-BE49-F238E27FC236}">
                  <a16:creationId xmlns:a16="http://schemas.microsoft.com/office/drawing/2014/main" id="{05C614C7-5EA0-45E3-A537-26FB2B86E87F}"/>
                </a:ext>
              </a:extLst>
            </p:cNvPr>
            <p:cNvGrpSpPr/>
            <p:nvPr/>
          </p:nvGrpSpPr>
          <p:grpSpPr>
            <a:xfrm>
              <a:off x="8428529" y="2974161"/>
              <a:ext cx="2103045" cy="1129983"/>
              <a:chOff x="8428529" y="2974161"/>
              <a:chExt cx="2103045" cy="1129983"/>
            </a:xfrm>
          </p:grpSpPr>
          <p:grpSp>
            <p:nvGrpSpPr>
              <p:cNvPr id="6" name="Group 5">
                <a:extLst>
                  <a:ext uri="{FF2B5EF4-FFF2-40B4-BE49-F238E27FC236}">
                    <a16:creationId xmlns:a16="http://schemas.microsoft.com/office/drawing/2014/main" id="{4E53DB62-58F9-4A43-8745-A97A84793558}"/>
                  </a:ext>
                </a:extLst>
              </p:cNvPr>
              <p:cNvGrpSpPr/>
              <p:nvPr/>
            </p:nvGrpSpPr>
            <p:grpSpPr>
              <a:xfrm>
                <a:off x="9429508" y="2999712"/>
                <a:ext cx="1102066" cy="1104432"/>
                <a:chOff x="11445959" y="3328456"/>
                <a:chExt cx="386267" cy="387095"/>
              </a:xfrm>
            </p:grpSpPr>
            <p:sp>
              <p:nvSpPr>
                <p:cNvPr id="496" name="object 60">
                  <a:extLst>
                    <a:ext uri="{FF2B5EF4-FFF2-40B4-BE49-F238E27FC236}">
                      <a16:creationId xmlns:a16="http://schemas.microsoft.com/office/drawing/2014/main" id="{4436FED2-381A-40FA-AC29-E19919D0B939}"/>
                    </a:ext>
                  </a:extLst>
                </p:cNvPr>
                <p:cNvSpPr/>
                <p:nvPr/>
              </p:nvSpPr>
              <p:spPr>
                <a:xfrm>
                  <a:off x="11445959" y="3328456"/>
                  <a:ext cx="386267" cy="38709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6350">
                  <a:solidFill>
                    <a:srgbClr val="0070C0"/>
                  </a:solidFill>
                </a:ln>
              </p:spPr>
              <p:txBody>
                <a:bodyPr wrap="square" lIns="0" tIns="0" rIns="0" bIns="0" rtlCol="0"/>
                <a:lstStyle/>
                <a:p>
                  <a:pPr defTabSz="467489">
                    <a:defRPr/>
                  </a:pPr>
                  <a:endParaRPr sz="920">
                    <a:solidFill>
                      <a:prstClr val="black"/>
                    </a:solidFill>
                    <a:latin typeface="Calibri"/>
                  </a:endParaRPr>
                </a:p>
              </p:txBody>
            </p:sp>
            <p:pic>
              <p:nvPicPr>
                <p:cNvPr id="497" name="Graphic 496" descr="Gears">
                  <a:extLst>
                    <a:ext uri="{FF2B5EF4-FFF2-40B4-BE49-F238E27FC236}">
                      <a16:creationId xmlns:a16="http://schemas.microsoft.com/office/drawing/2014/main" id="{19F6EC54-40B9-47CB-B67A-777825C8094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6155676">
                  <a:off x="11491238" y="3380601"/>
                  <a:ext cx="294015" cy="294015"/>
                </a:xfrm>
                <a:prstGeom prst="rect">
                  <a:avLst/>
                </a:prstGeom>
              </p:spPr>
            </p:pic>
          </p:grpSp>
          <p:sp>
            <p:nvSpPr>
              <p:cNvPr id="504" name="TextBox 503">
                <a:extLst>
                  <a:ext uri="{FF2B5EF4-FFF2-40B4-BE49-F238E27FC236}">
                    <a16:creationId xmlns:a16="http://schemas.microsoft.com/office/drawing/2014/main" id="{043B58C6-E6C7-4F6A-8E2B-ADADDBC2EF20}"/>
                  </a:ext>
                </a:extLst>
              </p:cNvPr>
              <p:cNvSpPr txBox="1"/>
              <p:nvPr/>
            </p:nvSpPr>
            <p:spPr>
              <a:xfrm>
                <a:off x="8428529" y="2974161"/>
                <a:ext cx="1369752" cy="621980"/>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ConfigMgr</a:t>
                </a:r>
              </a:p>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Site Servers</a:t>
                </a:r>
              </a:p>
            </p:txBody>
          </p:sp>
        </p:grpSp>
      </p:grpSp>
      <p:sp>
        <p:nvSpPr>
          <p:cNvPr id="505" name="Rectangle: Rounded Corners 504">
            <a:extLst>
              <a:ext uri="{FF2B5EF4-FFF2-40B4-BE49-F238E27FC236}">
                <a16:creationId xmlns:a16="http://schemas.microsoft.com/office/drawing/2014/main" id="{044815AF-71FB-431C-AA6E-CBC2FEC504CD}"/>
              </a:ext>
            </a:extLst>
          </p:cNvPr>
          <p:cNvSpPr/>
          <p:nvPr/>
        </p:nvSpPr>
        <p:spPr bwMode="auto">
          <a:xfrm>
            <a:off x="5463125" y="4012589"/>
            <a:ext cx="885200" cy="197430"/>
          </a:xfrm>
          <a:prstGeom prst="roundRect">
            <a:avLst/>
          </a:prstGeom>
          <a:solidFill>
            <a:schemeClr val="tx1">
              <a:lumMod val="20000"/>
              <a:lumOff val="80000"/>
            </a:schemeClr>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808" dirty="0">
                <a:solidFill>
                  <a:srgbClr val="2F2F2F"/>
                </a:solidFill>
                <a:latin typeface="Segoe UI Semilight"/>
              </a:rPr>
              <a:t>ConfigMgr agent</a:t>
            </a:r>
          </a:p>
        </p:txBody>
      </p:sp>
      <p:sp>
        <p:nvSpPr>
          <p:cNvPr id="506" name="Rectangle: Rounded Corners 505">
            <a:extLst>
              <a:ext uri="{FF2B5EF4-FFF2-40B4-BE49-F238E27FC236}">
                <a16:creationId xmlns:a16="http://schemas.microsoft.com/office/drawing/2014/main" id="{2354A500-7DC8-4175-BB6B-701ECD9342FF}"/>
              </a:ext>
            </a:extLst>
          </p:cNvPr>
          <p:cNvSpPr/>
          <p:nvPr/>
        </p:nvSpPr>
        <p:spPr bwMode="auto">
          <a:xfrm>
            <a:off x="7041581" y="3349449"/>
            <a:ext cx="885200" cy="197430"/>
          </a:xfrm>
          <a:prstGeom prst="roundRect">
            <a:avLst/>
          </a:prstGeom>
          <a:solidFill>
            <a:schemeClr val="tx1">
              <a:lumMod val="20000"/>
              <a:lumOff val="80000"/>
            </a:schemeClr>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808" dirty="0">
                <a:solidFill>
                  <a:srgbClr val="2F2F2F"/>
                </a:solidFill>
                <a:latin typeface="Segoe UI Semilight"/>
              </a:rPr>
              <a:t>ConfigMgr agent</a:t>
            </a:r>
          </a:p>
        </p:txBody>
      </p:sp>
      <p:grpSp>
        <p:nvGrpSpPr>
          <p:cNvPr id="15" name="Group 14">
            <a:extLst>
              <a:ext uri="{FF2B5EF4-FFF2-40B4-BE49-F238E27FC236}">
                <a16:creationId xmlns:a16="http://schemas.microsoft.com/office/drawing/2014/main" id="{B1EB09F6-9843-4543-B985-F630B98859D4}"/>
              </a:ext>
            </a:extLst>
          </p:cNvPr>
          <p:cNvGrpSpPr/>
          <p:nvPr/>
        </p:nvGrpSpPr>
        <p:grpSpPr>
          <a:xfrm>
            <a:off x="7091778" y="3850454"/>
            <a:ext cx="826432" cy="828206"/>
            <a:chOff x="9456178" y="5134180"/>
            <a:chExt cx="1102066" cy="1104432"/>
          </a:xfrm>
        </p:grpSpPr>
        <p:sp>
          <p:nvSpPr>
            <p:cNvPr id="509" name="object 60">
              <a:extLst>
                <a:ext uri="{FF2B5EF4-FFF2-40B4-BE49-F238E27FC236}">
                  <a16:creationId xmlns:a16="http://schemas.microsoft.com/office/drawing/2014/main" id="{E71A5202-A92F-41E8-BE62-742713F311BB}"/>
                </a:ext>
              </a:extLst>
            </p:cNvPr>
            <p:cNvSpPr/>
            <p:nvPr/>
          </p:nvSpPr>
          <p:spPr>
            <a:xfrm>
              <a:off x="9456178" y="5134180"/>
              <a:ext cx="1102066" cy="110443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6350">
              <a:solidFill>
                <a:srgbClr val="0070C0"/>
              </a:solidFill>
            </a:ln>
          </p:spPr>
          <p:txBody>
            <a:bodyPr wrap="square" lIns="0" tIns="0" rIns="0" bIns="0" rtlCol="0"/>
            <a:lstStyle/>
            <a:p>
              <a:pPr defTabSz="467489">
                <a:defRPr/>
              </a:pPr>
              <a:endParaRPr sz="920">
                <a:solidFill>
                  <a:prstClr val="black"/>
                </a:solidFill>
                <a:latin typeface="Calibri"/>
              </a:endParaRPr>
            </a:p>
          </p:txBody>
        </p:sp>
        <p:grpSp>
          <p:nvGrpSpPr>
            <p:cNvPr id="511" name="Group 510">
              <a:extLst>
                <a:ext uri="{FF2B5EF4-FFF2-40B4-BE49-F238E27FC236}">
                  <a16:creationId xmlns:a16="http://schemas.microsoft.com/office/drawing/2014/main" id="{364F36D4-4529-4537-BEA8-8E4188D7572C}"/>
                </a:ext>
              </a:extLst>
            </p:cNvPr>
            <p:cNvGrpSpPr/>
            <p:nvPr/>
          </p:nvGrpSpPr>
          <p:grpSpPr>
            <a:xfrm>
              <a:off x="9582975" y="5452136"/>
              <a:ext cx="840716" cy="438809"/>
              <a:chOff x="6095541" y="5700558"/>
              <a:chExt cx="474562" cy="247696"/>
            </a:xfrm>
          </p:grpSpPr>
          <p:sp>
            <p:nvSpPr>
              <p:cNvPr id="512" name="Rectangle: Top Corners Rounded 511">
                <a:extLst>
                  <a:ext uri="{FF2B5EF4-FFF2-40B4-BE49-F238E27FC236}">
                    <a16:creationId xmlns:a16="http://schemas.microsoft.com/office/drawing/2014/main" id="{4411145E-CBB0-42A6-89B8-444C410CD5BE}"/>
                  </a:ext>
                </a:extLst>
              </p:cNvPr>
              <p:cNvSpPr/>
              <p:nvPr/>
            </p:nvSpPr>
            <p:spPr bwMode="auto">
              <a:xfrm>
                <a:off x="6130719" y="5700558"/>
                <a:ext cx="396914" cy="247696"/>
              </a:xfrm>
              <a:prstGeom prst="round2SameRect">
                <a:avLst/>
              </a:prstGeom>
              <a:solidFill>
                <a:schemeClr val="tx1">
                  <a:lumMod val="20000"/>
                  <a:lumOff val="80000"/>
                </a:schemeClr>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13" name="Straight Connector 512">
                <a:extLst>
                  <a:ext uri="{FF2B5EF4-FFF2-40B4-BE49-F238E27FC236}">
                    <a16:creationId xmlns:a16="http://schemas.microsoft.com/office/drawing/2014/main" id="{D7DEBD66-847A-4468-BD96-138628F9F949}"/>
                  </a:ext>
                </a:extLst>
              </p:cNvPr>
              <p:cNvCxnSpPr>
                <a:cxnSpLocks/>
              </p:cNvCxnSpPr>
              <p:nvPr/>
            </p:nvCxnSpPr>
            <p:spPr>
              <a:xfrm flipH="1">
                <a:off x="6095541" y="5948254"/>
                <a:ext cx="474562" cy="0"/>
              </a:xfrm>
              <a:prstGeom prst="line">
                <a:avLst/>
              </a:prstGeom>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8A3DB866-8F91-4A43-9530-2393385FBE48}"/>
                </a:ext>
              </a:extLst>
            </p:cNvPr>
            <p:cNvGrpSpPr/>
            <p:nvPr/>
          </p:nvGrpSpPr>
          <p:grpSpPr>
            <a:xfrm>
              <a:off x="9849237" y="5531451"/>
              <a:ext cx="280177" cy="280177"/>
              <a:chOff x="6615811" y="5382581"/>
              <a:chExt cx="1325880" cy="1325880"/>
            </a:xfrm>
          </p:grpSpPr>
          <p:sp>
            <p:nvSpPr>
              <p:cNvPr id="515" name="Oval 514">
                <a:extLst>
                  <a:ext uri="{FF2B5EF4-FFF2-40B4-BE49-F238E27FC236}">
                    <a16:creationId xmlns:a16="http://schemas.microsoft.com/office/drawing/2014/main" id="{6CE63DA0-2DF0-4C9F-9398-7CC597152A56}"/>
                  </a:ext>
                </a:extLst>
              </p:cNvPr>
              <p:cNvSpPr/>
              <p:nvPr/>
            </p:nvSpPr>
            <p:spPr bwMode="auto">
              <a:xfrm>
                <a:off x="6615811" y="5382581"/>
                <a:ext cx="1325880" cy="1325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endParaRPr lang="en-US" sz="1471" dirty="0">
                  <a:gradFill>
                    <a:gsLst>
                      <a:gs pos="0">
                        <a:srgbClr val="FFFFFF"/>
                      </a:gs>
                      <a:gs pos="100000">
                        <a:srgbClr val="FFFFFF"/>
                      </a:gs>
                    </a:gsLst>
                    <a:lin ang="5400000" scaled="0"/>
                  </a:gradFill>
                  <a:latin typeface="Segoe UI Semilight"/>
                </a:endParaRPr>
              </a:p>
            </p:txBody>
          </p:sp>
          <p:pic>
            <p:nvPicPr>
              <p:cNvPr id="516" name="Picture 515">
                <a:extLst>
                  <a:ext uri="{FF2B5EF4-FFF2-40B4-BE49-F238E27FC236}">
                    <a16:creationId xmlns:a16="http://schemas.microsoft.com/office/drawing/2014/main" id="{C3535539-3CAD-4511-9941-09B71C47B176}"/>
                  </a:ext>
                </a:extLst>
              </p:cNvPr>
              <p:cNvPicPr>
                <a:picLocks noChangeAspect="1"/>
              </p:cNvPicPr>
              <p:nvPr/>
            </p:nvPicPr>
            <p:blipFill>
              <a:blip r:embed="rId13"/>
              <a:stretch>
                <a:fillRect/>
              </a:stretch>
            </p:blipFill>
            <p:spPr>
              <a:xfrm>
                <a:off x="6875545" y="5686511"/>
                <a:ext cx="816949" cy="718021"/>
              </a:xfrm>
              <a:prstGeom prst="rect">
                <a:avLst/>
              </a:prstGeom>
            </p:spPr>
          </p:pic>
        </p:grpSp>
      </p:grpSp>
      <p:sp>
        <p:nvSpPr>
          <p:cNvPr id="519" name="TextBox 518">
            <a:extLst>
              <a:ext uri="{FF2B5EF4-FFF2-40B4-BE49-F238E27FC236}">
                <a16:creationId xmlns:a16="http://schemas.microsoft.com/office/drawing/2014/main" id="{A8C3F69F-3034-4C10-BBF3-12502B226591}"/>
              </a:ext>
            </a:extLst>
          </p:cNvPr>
          <p:cNvSpPr txBox="1"/>
          <p:nvPr/>
        </p:nvSpPr>
        <p:spPr>
          <a:xfrm>
            <a:off x="7001929" y="4678661"/>
            <a:ext cx="1110430" cy="341769"/>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Windows 7/8.x</a:t>
            </a:r>
          </a:p>
        </p:txBody>
      </p:sp>
      <p:sp>
        <p:nvSpPr>
          <p:cNvPr id="77" name="Rectangle 76">
            <a:extLst>
              <a:ext uri="{FF2B5EF4-FFF2-40B4-BE49-F238E27FC236}">
                <a16:creationId xmlns:a16="http://schemas.microsoft.com/office/drawing/2014/main" id="{9A57EF1C-8711-4EBF-9F30-688A0162CD4C}"/>
              </a:ext>
            </a:extLst>
          </p:cNvPr>
          <p:cNvSpPr/>
          <p:nvPr/>
        </p:nvSpPr>
        <p:spPr>
          <a:xfrm>
            <a:off x="4511119" y="3384408"/>
            <a:ext cx="501116" cy="235279"/>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028" dirty="0">
              <a:solidFill>
                <a:srgbClr val="0070C0"/>
              </a:solidFill>
              <a:latin typeface="Segoe UI Semilight"/>
            </a:endParaRPr>
          </a:p>
        </p:txBody>
      </p:sp>
      <p:sp>
        <p:nvSpPr>
          <p:cNvPr id="18" name="Rectangle 17">
            <a:extLst>
              <a:ext uri="{FF2B5EF4-FFF2-40B4-BE49-F238E27FC236}">
                <a16:creationId xmlns:a16="http://schemas.microsoft.com/office/drawing/2014/main" id="{672A6F96-EB75-446F-BE4D-E22748DF7820}"/>
              </a:ext>
            </a:extLst>
          </p:cNvPr>
          <p:cNvSpPr/>
          <p:nvPr/>
        </p:nvSpPr>
        <p:spPr>
          <a:xfrm>
            <a:off x="4529800" y="3385186"/>
            <a:ext cx="511679" cy="253916"/>
          </a:xfrm>
          <a:prstGeom prst="rect">
            <a:avLst/>
          </a:prstGeom>
          <a:solidFill>
            <a:schemeClr val="tx1">
              <a:lumMod val="20000"/>
              <a:lumOff val="80000"/>
            </a:schemeClr>
          </a:solidFill>
        </p:spPr>
        <p:txBody>
          <a:bodyPr wrap="none">
            <a:spAutoFit/>
          </a:bodyPr>
          <a:lstStyle/>
          <a:p>
            <a:pPr defTabSz="685669"/>
            <a:r>
              <a:rPr lang="en-US" sz="1050" dirty="0">
                <a:solidFill>
                  <a:srgbClr val="2F2F2F"/>
                </a:solidFill>
                <a:latin typeface="Segoe UI Semilight"/>
              </a:rPr>
              <a:t>MDM</a:t>
            </a:r>
            <a:endParaRPr lang="en-US" sz="1050" dirty="0">
              <a:solidFill>
                <a:srgbClr val="FFFFFF"/>
              </a:solidFill>
              <a:latin typeface="Segoe UI Semilight"/>
            </a:endParaRPr>
          </a:p>
        </p:txBody>
      </p:sp>
      <p:sp>
        <p:nvSpPr>
          <p:cNvPr id="80" name="Rectangle 79">
            <a:extLst>
              <a:ext uri="{FF2B5EF4-FFF2-40B4-BE49-F238E27FC236}">
                <a16:creationId xmlns:a16="http://schemas.microsoft.com/office/drawing/2014/main" id="{DAD09B30-6B2B-4413-A4AD-329E02B085EC}"/>
              </a:ext>
            </a:extLst>
          </p:cNvPr>
          <p:cNvSpPr/>
          <p:nvPr/>
        </p:nvSpPr>
        <p:spPr>
          <a:xfrm>
            <a:off x="2954191" y="2765282"/>
            <a:ext cx="501116" cy="235279"/>
          </a:xfrm>
          <a:prstGeom prst="rect">
            <a:avLst/>
          </a:prstGeom>
          <a:solidFill>
            <a:schemeClr val="tx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028" dirty="0">
              <a:solidFill>
                <a:srgbClr val="0070C0"/>
              </a:solidFill>
              <a:latin typeface="Segoe UI Semilight"/>
            </a:endParaRPr>
          </a:p>
        </p:txBody>
      </p:sp>
      <p:sp>
        <p:nvSpPr>
          <p:cNvPr id="81" name="Rectangle 80">
            <a:extLst>
              <a:ext uri="{FF2B5EF4-FFF2-40B4-BE49-F238E27FC236}">
                <a16:creationId xmlns:a16="http://schemas.microsoft.com/office/drawing/2014/main" id="{75CE91BA-D89E-4F59-81B9-F49D4610463D}"/>
              </a:ext>
            </a:extLst>
          </p:cNvPr>
          <p:cNvSpPr/>
          <p:nvPr/>
        </p:nvSpPr>
        <p:spPr>
          <a:xfrm>
            <a:off x="2972872" y="2766060"/>
            <a:ext cx="511679" cy="253916"/>
          </a:xfrm>
          <a:prstGeom prst="rect">
            <a:avLst/>
          </a:prstGeom>
        </p:spPr>
        <p:txBody>
          <a:bodyPr wrap="none">
            <a:spAutoFit/>
          </a:bodyPr>
          <a:lstStyle/>
          <a:p>
            <a:pPr defTabSz="685669"/>
            <a:r>
              <a:rPr lang="en-US" sz="1050" dirty="0">
                <a:solidFill>
                  <a:srgbClr val="2F2F2F"/>
                </a:solidFill>
                <a:latin typeface="Segoe UI Semilight"/>
              </a:rPr>
              <a:t>MDM</a:t>
            </a:r>
            <a:endParaRPr lang="en-US" sz="1050" dirty="0">
              <a:solidFill>
                <a:srgbClr val="FFFFFF"/>
              </a:solidFill>
              <a:latin typeface="Segoe UI Semilight"/>
            </a:endParaRPr>
          </a:p>
        </p:txBody>
      </p:sp>
      <p:grpSp>
        <p:nvGrpSpPr>
          <p:cNvPr id="78" name="Group 77">
            <a:extLst>
              <a:ext uri="{FF2B5EF4-FFF2-40B4-BE49-F238E27FC236}">
                <a16:creationId xmlns:a16="http://schemas.microsoft.com/office/drawing/2014/main" id="{9946B5F7-7BDC-4B7C-A480-F7AF45427149}"/>
              </a:ext>
            </a:extLst>
          </p:cNvPr>
          <p:cNvGrpSpPr/>
          <p:nvPr/>
        </p:nvGrpSpPr>
        <p:grpSpPr>
          <a:xfrm>
            <a:off x="-299092" y="1087035"/>
            <a:ext cx="2037675" cy="602767"/>
            <a:chOff x="790604" y="1241384"/>
            <a:chExt cx="3655379" cy="1163060"/>
          </a:xfrm>
        </p:grpSpPr>
        <p:pic>
          <p:nvPicPr>
            <p:cNvPr id="79" name="Graphic 78">
              <a:extLst>
                <a:ext uri="{FF2B5EF4-FFF2-40B4-BE49-F238E27FC236}">
                  <a16:creationId xmlns:a16="http://schemas.microsoft.com/office/drawing/2014/main" id="{F7629A88-FE2C-4EC2-8BC6-921B11638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1844" y="1241384"/>
              <a:ext cx="1773641" cy="1135130"/>
            </a:xfrm>
            <a:prstGeom prst="rect">
              <a:avLst/>
            </a:prstGeom>
          </p:spPr>
        </p:pic>
        <p:pic>
          <p:nvPicPr>
            <p:cNvPr id="82" name="Picture 81">
              <a:extLst>
                <a:ext uri="{FF2B5EF4-FFF2-40B4-BE49-F238E27FC236}">
                  <a16:creationId xmlns:a16="http://schemas.microsoft.com/office/drawing/2014/main" id="{A83EEB2E-109B-4B07-B04B-E0CCA70728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7842" y="1457982"/>
              <a:ext cx="663797" cy="663797"/>
            </a:xfrm>
            <a:prstGeom prst="rect">
              <a:avLst/>
            </a:prstGeom>
          </p:spPr>
        </p:pic>
        <p:sp>
          <p:nvSpPr>
            <p:cNvPr id="83" name="TextBox 82">
              <a:extLst>
                <a:ext uri="{FF2B5EF4-FFF2-40B4-BE49-F238E27FC236}">
                  <a16:creationId xmlns:a16="http://schemas.microsoft.com/office/drawing/2014/main" id="{29398089-4F79-4BEC-A650-E4BCF09A009B}"/>
                </a:ext>
              </a:extLst>
            </p:cNvPr>
            <p:cNvSpPr txBox="1"/>
            <p:nvPr/>
          </p:nvSpPr>
          <p:spPr>
            <a:xfrm>
              <a:off x="790604" y="1964363"/>
              <a:ext cx="3655379" cy="440081"/>
            </a:xfrm>
            <a:prstGeom prst="rect">
              <a:avLst/>
            </a:prstGeom>
            <a:noFill/>
          </p:spPr>
          <p:txBody>
            <a:bodyPr wrap="square" rtlCol="0" anchor="ctr">
              <a:spAutoFit/>
            </a:bodyPr>
            <a:lstStyle/>
            <a:p>
              <a:pPr algn="ctr" defTabSz="671903">
                <a:defRPr/>
              </a:pPr>
              <a:r>
                <a:rPr lang="en-US" sz="882" dirty="0">
                  <a:solidFill>
                    <a:srgbClr val="2F2F2F"/>
                  </a:solidFill>
                  <a:latin typeface="Segoe UI Semibold" panose="020B0702040204020203" pitchFamily="34" charset="0"/>
                  <a:cs typeface="Segoe UI Semibold" panose="020B0702040204020203" pitchFamily="34" charset="0"/>
                </a:rPr>
                <a:t>Azure AD</a:t>
              </a:r>
            </a:p>
          </p:txBody>
        </p:sp>
      </p:grpSp>
      <p:grpSp>
        <p:nvGrpSpPr>
          <p:cNvPr id="84" name="Group 83">
            <a:extLst>
              <a:ext uri="{FF2B5EF4-FFF2-40B4-BE49-F238E27FC236}">
                <a16:creationId xmlns:a16="http://schemas.microsoft.com/office/drawing/2014/main" id="{0E20186F-9FCE-42C6-A35A-B4261CC966B5}"/>
              </a:ext>
            </a:extLst>
          </p:cNvPr>
          <p:cNvGrpSpPr/>
          <p:nvPr/>
        </p:nvGrpSpPr>
        <p:grpSpPr>
          <a:xfrm>
            <a:off x="8272303" y="1038837"/>
            <a:ext cx="783209" cy="783208"/>
            <a:chOff x="924380" y="1304485"/>
            <a:chExt cx="1212101" cy="1214698"/>
          </a:xfrm>
        </p:grpSpPr>
        <p:sp>
          <p:nvSpPr>
            <p:cNvPr id="85" name="object 60">
              <a:extLst>
                <a:ext uri="{FF2B5EF4-FFF2-40B4-BE49-F238E27FC236}">
                  <a16:creationId xmlns:a16="http://schemas.microsoft.com/office/drawing/2014/main" id="{77BF4BC3-90F8-41F3-BD1C-C12830EEFEE2}"/>
                </a:ext>
              </a:extLst>
            </p:cNvPr>
            <p:cNvSpPr/>
            <p:nvPr/>
          </p:nvSpPr>
          <p:spPr>
            <a:xfrm>
              <a:off x="924380" y="1304485"/>
              <a:ext cx="1212101" cy="12146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chemeClr val="bg2">
                  <a:lumMod val="60000"/>
                  <a:lumOff val="40000"/>
                </a:schemeClr>
              </a:solidFill>
            </a:ln>
          </p:spPr>
          <p:txBody>
            <a:bodyPr wrap="square" lIns="0" tIns="0" rIns="0" bIns="0" rtlCol="0"/>
            <a:lstStyle/>
            <a:p>
              <a:pPr defTabSz="458279">
                <a:defRPr/>
              </a:pPr>
              <a:endParaRPr sz="902">
                <a:solidFill>
                  <a:prstClr val="black"/>
                </a:solidFill>
                <a:latin typeface="Calibri"/>
              </a:endParaRPr>
            </a:p>
          </p:txBody>
        </p:sp>
        <p:pic>
          <p:nvPicPr>
            <p:cNvPr id="86" name="Picture 85">
              <a:extLst>
                <a:ext uri="{FF2B5EF4-FFF2-40B4-BE49-F238E27FC236}">
                  <a16:creationId xmlns:a16="http://schemas.microsoft.com/office/drawing/2014/main" id="{7D21A6E0-3340-4857-B884-62C598D0EE2D}"/>
                </a:ext>
              </a:extLst>
            </p:cNvPr>
            <p:cNvPicPr>
              <a:picLocks noChangeAspect="1"/>
            </p:cNvPicPr>
            <p:nvPr/>
          </p:nvPicPr>
          <p:blipFill>
            <a:blip r:embed="rId15"/>
            <a:stretch>
              <a:fillRect/>
            </a:stretch>
          </p:blipFill>
          <p:spPr>
            <a:xfrm>
              <a:off x="1258632" y="1622973"/>
              <a:ext cx="543336" cy="578165"/>
            </a:xfrm>
            <a:prstGeom prst="rect">
              <a:avLst/>
            </a:prstGeom>
          </p:spPr>
        </p:pic>
      </p:grpSp>
      <p:pic>
        <p:nvPicPr>
          <p:cNvPr id="90" name="Picture 89">
            <a:extLst>
              <a:ext uri="{FF2B5EF4-FFF2-40B4-BE49-F238E27FC236}">
                <a16:creationId xmlns:a16="http://schemas.microsoft.com/office/drawing/2014/main" id="{45F7960E-F8E1-4E03-9B5D-5A85FA9A6731}"/>
              </a:ext>
            </a:extLst>
          </p:cNvPr>
          <p:cNvPicPr preferRelativeResize="0">
            <a:picLocks/>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56029" y="1821827"/>
            <a:ext cx="184574" cy="198246"/>
          </a:xfrm>
          <a:prstGeom prst="rect">
            <a:avLst/>
          </a:prstGeom>
        </p:spPr>
      </p:pic>
      <p:sp>
        <p:nvSpPr>
          <p:cNvPr id="93" name="Freeform 128">
            <a:extLst>
              <a:ext uri="{FF2B5EF4-FFF2-40B4-BE49-F238E27FC236}">
                <a16:creationId xmlns:a16="http://schemas.microsoft.com/office/drawing/2014/main" id="{C4C714AC-FBFE-4982-98D4-0A02AB80287A}"/>
              </a:ext>
            </a:extLst>
          </p:cNvPr>
          <p:cNvSpPr>
            <a:spLocks noEditPoints="1"/>
          </p:cNvSpPr>
          <p:nvPr/>
        </p:nvSpPr>
        <p:spPr bwMode="black">
          <a:xfrm>
            <a:off x="4657719" y="1893821"/>
            <a:ext cx="203993" cy="17944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0000"/>
          </a:solidFill>
          <a:ln>
            <a:solidFill>
              <a:srgbClr val="0000FF"/>
            </a:solidFill>
          </a:ln>
          <a:extLst/>
        </p:spPr>
        <p:txBody>
          <a:bodyPr vert="horz" wrap="square" lIns="71744" tIns="35872" rIns="71744" bIns="35872" numCol="1" anchor="t" anchorCtr="0" compatLnSpc="1">
            <a:prstTxWarp prst="textNoShape">
              <a:avLst/>
            </a:prstTxWarp>
          </a:bodyPr>
          <a:lstStyle/>
          <a:p>
            <a:pPr defTabSz="685800"/>
            <a:endParaRPr lang="en-US" sz="1324">
              <a:solidFill>
                <a:srgbClr val="505050"/>
              </a:solidFill>
              <a:latin typeface="Segoe UI"/>
            </a:endParaRPr>
          </a:p>
        </p:txBody>
      </p:sp>
      <p:sp>
        <p:nvSpPr>
          <p:cNvPr id="5" name="Multiplication Sign 4">
            <a:extLst>
              <a:ext uri="{FF2B5EF4-FFF2-40B4-BE49-F238E27FC236}">
                <a16:creationId xmlns:a16="http://schemas.microsoft.com/office/drawing/2014/main" id="{B1EA03BE-8C83-4900-8217-5D593A40BC34}"/>
              </a:ext>
            </a:extLst>
          </p:cNvPr>
          <p:cNvSpPr/>
          <p:nvPr/>
        </p:nvSpPr>
        <p:spPr bwMode="auto">
          <a:xfrm>
            <a:off x="4626741" y="3151396"/>
            <a:ext cx="254867" cy="205109"/>
          </a:xfrm>
          <a:prstGeom prst="mathMultiply">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373039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indefinite" accel="50000" decel="50000" fill="hold" nodeType="clickEffect">
                                  <p:stCondLst>
                                    <p:cond delay="0"/>
                                  </p:stCondLst>
                                  <p:childTnLst>
                                    <p:animMotion origin="layout" path="M -0.00026 -4.51657E-6 L -0.00026 0.00023 C -0.00013 0.01612 -0.00013 0.03223 0.00012 0.0488 C 0.00012 0.04971 0.00051 0.05039 0.00063 0.05084 C 0.00089 0.05379 0.0014 0.05924 0.00191 0.06197 C 0.0014 0.07399 0.0014 0.08557 0.00115 0.0976 C 0.00089 0.10259 0.00051 0.10668 0.00012 0.11167 C 3.71713E-6 0.11576 -0.00013 0.11961 -0.00026 0.1237 C -0.00051 0.12529 -0.00077 0.12688 -0.0009 0.12824 C -0.00102 0.13005 -0.00115 0.13187 -0.00128 0.13391 C -0.00154 0.13868 0.00063 0.14594 -0.00192 0.14821 C -0.00358 0.14957 -0.01685 0.1473 -0.02183 0.14662 L -0.15369 0.14821 C -0.17909 0.14844 -0.14591 0.14867 -0.15969 0.1498 C -0.16607 0.15025 -0.17246 0.15025 -0.17909 0.15048 C -0.17922 0.16705 -0.17922 0.18362 -0.17948 0.20019 C -0.17948 0.20155 -0.18037 0.2104 -0.1805 0.21199 C -0.18037 0.21902 -0.18037 0.22629 -0.18012 0.23332 C -0.18012 0.23423 -0.17961 0.23491 -0.17948 0.23559 C -0.17935 0.23695 -0.17922 0.23832 -0.17909 0.23968 C -0.17884 0.24785 -0.17909 0.25216 -0.17807 0.25874 C -0.17795 0.25942 -0.17782 0.26033 -0.17756 0.26101 C -0.17795 0.26578 -0.17795 0.26828 -0.17846 0.27236 C -0.17922 0.2769 -0.17948 0.27327 -0.18012 0.28098 L -0.1805 0.28711 C -0.18037 0.31049 -0.18037 0.33341 -0.18012 0.35679 C -0.18012 0.3577 -0.17961 0.35815 -0.17948 0.35906 C -0.17922 0.36315 -0.17922 0.36746 -0.17909 0.37177 C -0.17884 0.37676 -0.17833 0.37858 -0.17756 0.38335 C -0.17744 0.39901 -0.17705 0.41399 -0.17705 0.42942 C -0.17705 0.44304 -0.17744 0.45688 -0.17756 0.47027 C -0.17769 0.4739 -0.17756 0.47776 -0.17807 0.48139 C -0.1782 0.4823 -0.17909 0.48207 -0.17948 0.48207 C -0.18152 0.48253 -0.18343 0.48276 -0.18548 0.48298 C -0.18599 0.48344 -0.18624 0.48457 -0.18701 0.48457 C -0.20194 0.48571 -0.22684 0.48571 -0.2433 0.48571 L -0.24164 0.48457 " pathEditMode="relative" rAng="0" ptsTypes="AAAAAAAAAAAAAAAAAAAAAAAAAAAAAAAAAAAAA">
                                      <p:cBhvr>
                                        <p:cTn id="10" dur="2000" fill="hold"/>
                                        <p:tgtEl>
                                          <p:spTgt spid="90"/>
                                        </p:tgtEl>
                                        <p:attrNameLst>
                                          <p:attrName>ppt_x</p:attrName>
                                          <p:attrName>ppt_y</p:attrName>
                                        </p:attrNameLst>
                                      </p:cBhvr>
                                      <p:rCtr x="-12050" y="242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repeatCount="indefinite" accel="50000" decel="50000" fill="hold" grpId="0" nodeType="clickEffect">
                                  <p:stCondLst>
                                    <p:cond delay="0"/>
                                  </p:stCondLst>
                                  <p:childTnLst>
                                    <p:animMotion origin="layout" path="M -3.79372E-6 -5.31094E-7 L 0.00128 0.22174 " pathEditMode="relative" rAng="0" ptsTypes="AA">
                                      <p:cBhvr>
                                        <p:cTn id="18" dur="2000" fill="hold"/>
                                        <p:tgtEl>
                                          <p:spTgt spid="93"/>
                                        </p:tgtEl>
                                        <p:attrNameLst>
                                          <p:attrName>ppt_x</p:attrName>
                                          <p:attrName>ppt_y</p:attrName>
                                        </p:attrNameLst>
                                      </p:cBhvr>
                                      <p:rCtr x="64" y="11076"/>
                                    </p:animMotion>
                                  </p:childTnLst>
                                </p:cTn>
                              </p:par>
                              <p:par>
                                <p:cTn id="19" presetID="31" presetClass="entr" presetSubtype="0" repeatCount="indefinite" fill="hold" grpId="0" nodeType="withEffect">
                                  <p:stCondLst>
                                    <p:cond delay="0"/>
                                  </p:stCondLst>
                                  <p:endCondLst>
                                    <p:cond evt="onNext" delay="0">
                                      <p:tgtEl>
                                        <p:sldTgt/>
                                      </p:tgtEl>
                                    </p:cond>
                                  </p:end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7" name="Straight Connector 506">
            <a:extLst>
              <a:ext uri="{FF2B5EF4-FFF2-40B4-BE49-F238E27FC236}">
                <a16:creationId xmlns:a16="http://schemas.microsoft.com/office/drawing/2014/main" id="{65C88B5B-5205-44E6-A5F5-31AE54D60580}"/>
              </a:ext>
            </a:extLst>
          </p:cNvPr>
          <p:cNvCxnSpPr>
            <a:cxnSpLocks/>
          </p:cNvCxnSpPr>
          <p:nvPr/>
        </p:nvCxnSpPr>
        <p:spPr>
          <a:xfrm>
            <a:off x="7481079" y="1297065"/>
            <a:ext cx="21007" cy="2618014"/>
          </a:xfrm>
          <a:prstGeom prst="line">
            <a:avLst/>
          </a:prstGeom>
          <a:ln w="952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4749798" y="1297065"/>
            <a:ext cx="21007" cy="2618014"/>
          </a:xfrm>
          <a:prstGeom prst="line">
            <a:avLst/>
          </a:prstGeom>
          <a:ln w="952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E4CD613-15CD-491D-AE72-51B0D87AC5AC}"/>
              </a:ext>
            </a:extLst>
          </p:cNvPr>
          <p:cNvGrpSpPr/>
          <p:nvPr/>
        </p:nvGrpSpPr>
        <p:grpSpPr>
          <a:xfrm>
            <a:off x="-15110" y="105712"/>
            <a:ext cx="9158462" cy="5037059"/>
            <a:chOff x="-21015" y="140483"/>
            <a:chExt cx="12213016" cy="6717031"/>
          </a:xfrm>
        </p:grpSpPr>
        <p:sp>
          <p:nvSpPr>
            <p:cNvPr id="485" name="Rectangle 484"/>
            <p:cNvSpPr/>
            <p:nvPr/>
          </p:nvSpPr>
          <p:spPr bwMode="auto">
            <a:xfrm>
              <a:off x="-21015" y="1079396"/>
              <a:ext cx="12213016" cy="5778118"/>
            </a:xfrm>
            <a:prstGeom prst="rect">
              <a:avLst/>
            </a:prstGeom>
            <a:solidFill>
              <a:srgbClr val="E6E6E6">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endParaRPr lang="en-US" sz="1471" dirty="0">
                <a:gradFill>
                  <a:gsLst>
                    <a:gs pos="0">
                      <a:srgbClr val="FFFFFF"/>
                    </a:gs>
                    <a:gs pos="100000">
                      <a:srgbClr val="FFFFFF"/>
                    </a:gs>
                  </a:gsLst>
                  <a:lin ang="5400000" scaled="0"/>
                </a:gradFill>
                <a:latin typeface="Segoe UI Semilight"/>
              </a:endParaRPr>
            </a:p>
          </p:txBody>
        </p:sp>
        <p:sp>
          <p:nvSpPr>
            <p:cNvPr id="104" name="Title 3"/>
            <p:cNvSpPr txBox="1">
              <a:spLocks/>
            </p:cNvSpPr>
            <p:nvPr/>
          </p:nvSpPr>
          <p:spPr>
            <a:xfrm>
              <a:off x="1" y="140483"/>
              <a:ext cx="12192000" cy="899537"/>
            </a:xfrm>
            <a:prstGeom prst="rect">
              <a:avLst/>
            </a:prstGeom>
          </p:spPr>
          <p:txBody>
            <a:bodyPr vert="horz" lIns="67223" tIns="33611" rIns="67223" bIns="3361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defTabSz="685537">
                <a:defRPr/>
              </a:pPr>
              <a:r>
                <a:rPr lang="en-US" sz="2400" dirty="0">
                  <a:solidFill>
                    <a:srgbClr val="0078D7"/>
                  </a:solidFill>
                  <a:latin typeface="Segoe UI Semibold" panose="020B0702040204020203" pitchFamily="34" charset="0"/>
                  <a:cs typeface="Segoe UI Semibold" panose="020B0702040204020203" pitchFamily="34" charset="0"/>
                </a:rPr>
                <a:t>Co-management after a workload transition</a:t>
              </a:r>
            </a:p>
          </p:txBody>
        </p:sp>
      </p:grpSp>
      <p:sp>
        <p:nvSpPr>
          <p:cNvPr id="132" name="TextBox 131"/>
          <p:cNvSpPr txBox="1"/>
          <p:nvPr/>
        </p:nvSpPr>
        <p:spPr>
          <a:xfrm>
            <a:off x="2690308" y="4087977"/>
            <a:ext cx="1540151" cy="591068"/>
          </a:xfrm>
          <a:prstGeom prst="rect">
            <a:avLst/>
          </a:prstGeom>
          <a:noFill/>
        </p:spPr>
        <p:txBody>
          <a:bodyPr wrap="square" lIns="134387" tIns="107510" rIns="134387" bIns="107510" rtlCol="0">
            <a:spAutoFit/>
          </a:bodyPr>
          <a:lstStyle/>
          <a:p>
            <a:pPr algn="r" defTabSz="685406">
              <a:lnSpc>
                <a:spcPct val="90000"/>
              </a:lnSpc>
              <a:defRPr/>
            </a:pPr>
            <a:r>
              <a:rPr lang="en-GB" sz="900" spc="-37" dirty="0">
                <a:solidFill>
                  <a:srgbClr val="2F2F2F"/>
                </a:solidFill>
                <a:latin typeface="Segoe UI Semibold" panose="020B0702040204020203" pitchFamily="34" charset="0"/>
                <a:cs typeface="Segoe UI Semibold" panose="020B0702040204020203" pitchFamily="34" charset="0"/>
              </a:rPr>
              <a:t>Windows 10</a:t>
            </a:r>
          </a:p>
          <a:p>
            <a:pPr algn="r" defTabSz="685406">
              <a:lnSpc>
                <a:spcPct val="90000"/>
              </a:lnSpc>
              <a:defRPr/>
            </a:pPr>
            <a:r>
              <a:rPr lang="en-GB" sz="900" spc="-37" dirty="0">
                <a:solidFill>
                  <a:srgbClr val="2F2F2F"/>
                </a:solidFill>
                <a:latin typeface="Segoe UI Semibold" panose="020B0702040204020203" pitchFamily="34" charset="0"/>
                <a:cs typeface="Segoe UI Semibold" panose="020B0702040204020203" pitchFamily="34" charset="0"/>
              </a:rPr>
              <a:t>Domain-joined  &amp;</a:t>
            </a:r>
            <a:br>
              <a:rPr lang="en-GB" sz="900" spc="-37" dirty="0">
                <a:solidFill>
                  <a:srgbClr val="2F2F2F"/>
                </a:solidFill>
                <a:latin typeface="Segoe UI Semibold" panose="020B0702040204020203" pitchFamily="34" charset="0"/>
                <a:cs typeface="Segoe UI Semibold" panose="020B0702040204020203" pitchFamily="34" charset="0"/>
              </a:rPr>
            </a:br>
            <a:r>
              <a:rPr lang="en-GB" sz="900" spc="-37" dirty="0">
                <a:solidFill>
                  <a:srgbClr val="2F2F2F"/>
                </a:solidFill>
                <a:latin typeface="Segoe UI Semibold" panose="020B0702040204020203" pitchFamily="34" charset="0"/>
                <a:cs typeface="Segoe UI Semibold" panose="020B0702040204020203" pitchFamily="34" charset="0"/>
              </a:rPr>
              <a:t>Azure AD registered </a:t>
            </a:r>
          </a:p>
        </p:txBody>
      </p:sp>
      <p:grpSp>
        <p:nvGrpSpPr>
          <p:cNvPr id="2" name="Group 1">
            <a:extLst>
              <a:ext uri="{FF2B5EF4-FFF2-40B4-BE49-F238E27FC236}">
                <a16:creationId xmlns:a16="http://schemas.microsoft.com/office/drawing/2014/main" id="{4A6516D4-E915-430E-A575-4C6CFCB1F393}"/>
              </a:ext>
            </a:extLst>
          </p:cNvPr>
          <p:cNvGrpSpPr/>
          <p:nvPr/>
        </p:nvGrpSpPr>
        <p:grpSpPr>
          <a:xfrm>
            <a:off x="4083515" y="2327824"/>
            <a:ext cx="1330231" cy="851348"/>
            <a:chOff x="7515454" y="3448619"/>
            <a:chExt cx="1211592" cy="775419"/>
          </a:xfrm>
        </p:grpSpPr>
        <p:pic>
          <p:nvPicPr>
            <p:cNvPr id="421" name="Graphic 420">
              <a:extLst>
                <a:ext uri="{FF2B5EF4-FFF2-40B4-BE49-F238E27FC236}">
                  <a16:creationId xmlns:a16="http://schemas.microsoft.com/office/drawing/2014/main" id="{DBD49868-473B-47D6-95D8-E261D8D72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5454" y="3448619"/>
              <a:ext cx="1211592" cy="775419"/>
            </a:xfrm>
            <a:prstGeom prst="rect">
              <a:avLst/>
            </a:prstGeom>
          </p:spPr>
        </p:pic>
        <p:pic>
          <p:nvPicPr>
            <p:cNvPr id="422" name="Graphic 421">
              <a:extLst>
                <a:ext uri="{FF2B5EF4-FFF2-40B4-BE49-F238E27FC236}">
                  <a16:creationId xmlns:a16="http://schemas.microsoft.com/office/drawing/2014/main" id="{5AEAE101-39E7-4546-9A80-5BD0A14F5A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4116" y="3639672"/>
              <a:ext cx="440055" cy="345758"/>
            </a:xfrm>
            <a:prstGeom prst="rect">
              <a:avLst/>
            </a:prstGeom>
          </p:spPr>
        </p:pic>
      </p:grpSp>
      <p:sp>
        <p:nvSpPr>
          <p:cNvPr id="423" name="TextBox 422">
            <a:extLst>
              <a:ext uri="{FF2B5EF4-FFF2-40B4-BE49-F238E27FC236}">
                <a16:creationId xmlns:a16="http://schemas.microsoft.com/office/drawing/2014/main" id="{26286583-416E-4E01-B845-BC48526504CE}"/>
              </a:ext>
            </a:extLst>
          </p:cNvPr>
          <p:cNvSpPr txBox="1"/>
          <p:nvPr/>
        </p:nvSpPr>
        <p:spPr>
          <a:xfrm>
            <a:off x="3391468" y="2887964"/>
            <a:ext cx="2741534" cy="273152"/>
          </a:xfrm>
          <a:prstGeom prst="rect">
            <a:avLst/>
          </a:prstGeom>
          <a:noFill/>
        </p:spPr>
        <p:txBody>
          <a:bodyPr wrap="square" rtlCol="0" anchor="ctr">
            <a:spAutoFit/>
          </a:bodyPr>
          <a:lstStyle/>
          <a:p>
            <a:pPr algn="ctr" defTabSz="685406">
              <a:defRPr/>
            </a:pPr>
            <a:r>
              <a:rPr lang="en-US" sz="1175" dirty="0">
                <a:solidFill>
                  <a:srgbClr val="2F2F2F"/>
                </a:solidFill>
                <a:latin typeface="Segoe UI Semibold" panose="020B0702040204020203" pitchFamily="34" charset="0"/>
                <a:cs typeface="Segoe UI Semibold" panose="020B0702040204020203" pitchFamily="34" charset="0"/>
              </a:rPr>
              <a:t>Intune</a:t>
            </a:r>
          </a:p>
        </p:txBody>
      </p:sp>
      <p:grpSp>
        <p:nvGrpSpPr>
          <p:cNvPr id="19" name="Group 18">
            <a:extLst>
              <a:ext uri="{FF2B5EF4-FFF2-40B4-BE49-F238E27FC236}">
                <a16:creationId xmlns:a16="http://schemas.microsoft.com/office/drawing/2014/main" id="{D2F0F5B8-F0A3-41C4-98C7-68A0B1181E17}"/>
              </a:ext>
            </a:extLst>
          </p:cNvPr>
          <p:cNvGrpSpPr/>
          <p:nvPr/>
        </p:nvGrpSpPr>
        <p:grpSpPr>
          <a:xfrm>
            <a:off x="1107309" y="2224363"/>
            <a:ext cx="2976206" cy="1333822"/>
            <a:chOff x="1468176" y="2978354"/>
            <a:chExt cx="3968837" cy="1778691"/>
          </a:xfrm>
        </p:grpSpPr>
        <p:sp>
          <p:nvSpPr>
            <p:cNvPr id="30" name="Freeform: Shape 29"/>
            <p:cNvSpPr/>
            <p:nvPr/>
          </p:nvSpPr>
          <p:spPr bwMode="auto">
            <a:xfrm flipV="1">
              <a:off x="3287457" y="3810294"/>
              <a:ext cx="2149556" cy="44820"/>
            </a:xfrm>
            <a:custGeom>
              <a:avLst/>
              <a:gdLst>
                <a:gd name="connsiteX0" fmla="*/ 2107096 w 2107096"/>
                <a:gd name="connsiteY0" fmla="*/ 0 h 0"/>
                <a:gd name="connsiteX1" fmla="*/ 0 w 2107096"/>
                <a:gd name="connsiteY1" fmla="*/ 0 h 0"/>
              </a:gdLst>
              <a:ahLst/>
              <a:cxnLst>
                <a:cxn ang="0">
                  <a:pos x="connsiteX0" y="connsiteY0"/>
                </a:cxn>
                <a:cxn ang="0">
                  <a:pos x="connsiteX1" y="connsiteY1"/>
                </a:cxn>
              </a:cxnLst>
              <a:rect l="l" t="t" r="r" b="b"/>
              <a:pathLst>
                <a:path w="2107096">
                  <a:moveTo>
                    <a:pt x="2107096" y="0"/>
                  </a:moveTo>
                  <a:lnTo>
                    <a:pt x="0" y="0"/>
                  </a:lnTo>
                </a:path>
              </a:pathLst>
            </a:custGeom>
            <a:noFill/>
            <a:ln w="9525">
              <a:solidFill>
                <a:srgbClr val="0078D7"/>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324">
                <a:solidFill>
                  <a:srgbClr val="FFFFFF"/>
                </a:solidFill>
                <a:latin typeface="Segoe UI Semilight"/>
              </a:endParaRPr>
            </a:p>
          </p:txBody>
        </p:sp>
        <p:grpSp>
          <p:nvGrpSpPr>
            <p:cNvPr id="12" name="Group 11">
              <a:extLst>
                <a:ext uri="{FF2B5EF4-FFF2-40B4-BE49-F238E27FC236}">
                  <a16:creationId xmlns:a16="http://schemas.microsoft.com/office/drawing/2014/main" id="{4E8ACA53-B585-4237-B467-6911A36B70F3}"/>
                </a:ext>
              </a:extLst>
            </p:cNvPr>
            <p:cNvGrpSpPr/>
            <p:nvPr/>
          </p:nvGrpSpPr>
          <p:grpSpPr>
            <a:xfrm>
              <a:off x="1468176" y="2978354"/>
              <a:ext cx="1774889" cy="1778691"/>
              <a:chOff x="1468176" y="2978354"/>
              <a:chExt cx="1774889" cy="1778691"/>
            </a:xfrm>
          </p:grpSpPr>
          <p:sp>
            <p:nvSpPr>
              <p:cNvPr id="424" name="object 60">
                <a:extLst>
                  <a:ext uri="{FF2B5EF4-FFF2-40B4-BE49-F238E27FC236}">
                    <a16:creationId xmlns:a16="http://schemas.microsoft.com/office/drawing/2014/main" id="{A7A18B92-A11E-45C5-A1D4-20EDBE88ECE5}"/>
                  </a:ext>
                </a:extLst>
              </p:cNvPr>
              <p:cNvSpPr/>
              <p:nvPr/>
            </p:nvSpPr>
            <p:spPr>
              <a:xfrm>
                <a:off x="1468176" y="2978354"/>
                <a:ext cx="1774889" cy="177869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25" name="object 60">
                <a:extLst>
                  <a:ext uri="{FF2B5EF4-FFF2-40B4-BE49-F238E27FC236}">
                    <a16:creationId xmlns:a16="http://schemas.microsoft.com/office/drawing/2014/main" id="{0FFABC7A-EAA2-4500-AFD8-EFF03F3B1721}"/>
                  </a:ext>
                </a:extLst>
              </p:cNvPr>
              <p:cNvSpPr/>
              <p:nvPr/>
            </p:nvSpPr>
            <p:spPr>
              <a:xfrm>
                <a:off x="1622325" y="3132703"/>
                <a:ext cx="1466850" cy="146999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3" name="Group 2">
                <a:extLst>
                  <a:ext uri="{FF2B5EF4-FFF2-40B4-BE49-F238E27FC236}">
                    <a16:creationId xmlns:a16="http://schemas.microsoft.com/office/drawing/2014/main" id="{963AA21C-5B69-4664-BCC0-83D4A9A0CF23}"/>
                  </a:ext>
                </a:extLst>
              </p:cNvPr>
              <p:cNvGrpSpPr/>
              <p:nvPr/>
            </p:nvGrpSpPr>
            <p:grpSpPr>
              <a:xfrm>
                <a:off x="1902297" y="3541782"/>
                <a:ext cx="1029088" cy="559258"/>
                <a:chOff x="756616" y="4836083"/>
                <a:chExt cx="581352" cy="315935"/>
              </a:xfrm>
            </p:grpSpPr>
            <p:grpSp>
              <p:nvGrpSpPr>
                <p:cNvPr id="432" name="Group 431">
                  <a:extLst>
                    <a:ext uri="{FF2B5EF4-FFF2-40B4-BE49-F238E27FC236}">
                      <a16:creationId xmlns:a16="http://schemas.microsoft.com/office/drawing/2014/main" id="{7DC67D4A-EF3F-4303-AF17-B96726910654}"/>
                    </a:ext>
                  </a:extLst>
                </p:cNvPr>
                <p:cNvGrpSpPr/>
                <p:nvPr/>
              </p:nvGrpSpPr>
              <p:grpSpPr>
                <a:xfrm>
                  <a:off x="811323" y="4836083"/>
                  <a:ext cx="363991" cy="290639"/>
                  <a:chOff x="2503679" y="1578766"/>
                  <a:chExt cx="1952685" cy="1559177"/>
                </a:xfrm>
              </p:grpSpPr>
              <p:pic>
                <p:nvPicPr>
                  <p:cNvPr id="433" name="Graphic 432">
                    <a:extLst>
                      <a:ext uri="{FF2B5EF4-FFF2-40B4-BE49-F238E27FC236}">
                        <a16:creationId xmlns:a16="http://schemas.microsoft.com/office/drawing/2014/main" id="{6BD99D3B-7011-4E7E-9E12-ED9048320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sp>
                <p:nvSpPr>
                  <p:cNvPr id="434" name="Rectangle 433">
                    <a:extLst>
                      <a:ext uri="{FF2B5EF4-FFF2-40B4-BE49-F238E27FC236}">
                        <a16:creationId xmlns:a16="http://schemas.microsoft.com/office/drawing/2014/main" id="{587479F0-37B4-445D-892A-92398CC62991}"/>
                      </a:ext>
                    </a:extLst>
                  </p:cNvPr>
                  <p:cNvSpPr/>
                  <p:nvPr/>
                </p:nvSpPr>
                <p:spPr>
                  <a:xfrm>
                    <a:off x="2554593" y="1627298"/>
                    <a:ext cx="1856421" cy="94816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grpSp>
              <p:nvGrpSpPr>
                <p:cNvPr id="435" name="Group 434">
                  <a:extLst>
                    <a:ext uri="{FF2B5EF4-FFF2-40B4-BE49-F238E27FC236}">
                      <a16:creationId xmlns:a16="http://schemas.microsoft.com/office/drawing/2014/main" id="{74D6E822-4158-469B-A3B0-AE9ACF6DA5F9}"/>
                    </a:ext>
                  </a:extLst>
                </p:cNvPr>
                <p:cNvGrpSpPr/>
                <p:nvPr/>
              </p:nvGrpSpPr>
              <p:grpSpPr>
                <a:xfrm>
                  <a:off x="1069880" y="5000032"/>
                  <a:ext cx="268088" cy="139928"/>
                  <a:chOff x="4397055" y="1511664"/>
                  <a:chExt cx="1317625" cy="687730"/>
                </a:xfrm>
              </p:grpSpPr>
              <p:sp>
                <p:nvSpPr>
                  <p:cNvPr id="436" name="Rectangle: Top Corners Rounded 435">
                    <a:extLst>
                      <a:ext uri="{FF2B5EF4-FFF2-40B4-BE49-F238E27FC236}">
                        <a16:creationId xmlns:a16="http://schemas.microsoft.com/office/drawing/2014/main" id="{CBAFA5B9-E1C8-421D-AC53-E9DEFE3C7B20}"/>
                      </a:ext>
                    </a:extLst>
                  </p:cNvPr>
                  <p:cNvSpPr/>
                  <p:nvPr/>
                </p:nvSpPr>
                <p:spPr bwMode="auto">
                  <a:xfrm>
                    <a:off x="4494727" y="1511664"/>
                    <a:ext cx="1102036" cy="687730"/>
                  </a:xfrm>
                  <a:prstGeom prst="round2SameRect">
                    <a:avLst/>
                  </a:prstGeom>
                  <a:solidFill>
                    <a:schemeClr val="tx1">
                      <a:lumMod val="20000"/>
                      <a:lumOff val="80000"/>
                    </a:schemeClr>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7" name="Straight Connector 436">
                    <a:extLst>
                      <a:ext uri="{FF2B5EF4-FFF2-40B4-BE49-F238E27FC236}">
                        <a16:creationId xmlns:a16="http://schemas.microsoft.com/office/drawing/2014/main" id="{638C02E4-CBA5-4473-B13F-08F77F3EA8C5}"/>
                      </a:ext>
                    </a:extLst>
                  </p:cNvPr>
                  <p:cNvCxnSpPr>
                    <a:cxnSpLocks/>
                  </p:cNvCxnSpPr>
                  <p:nvPr/>
                </p:nvCxnSpPr>
                <p:spPr>
                  <a:xfrm flipH="1">
                    <a:off x="4397055" y="2199394"/>
                    <a:ext cx="1317625" cy="0"/>
                  </a:xfrm>
                  <a:prstGeom prst="line">
                    <a:avLst/>
                  </a:prstGeom>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8" name="Rectangle: Rounded Corners 437">
                  <a:extLst>
                    <a:ext uri="{FF2B5EF4-FFF2-40B4-BE49-F238E27FC236}">
                      <a16:creationId xmlns:a16="http://schemas.microsoft.com/office/drawing/2014/main" id="{5C7C55BB-54DB-408E-9B1F-105C08BEE8A7}"/>
                    </a:ext>
                  </a:extLst>
                </p:cNvPr>
                <p:cNvSpPr/>
                <p:nvPr/>
              </p:nvSpPr>
              <p:spPr>
                <a:xfrm>
                  <a:off x="756616" y="4967029"/>
                  <a:ext cx="110019" cy="184989"/>
                </a:xfrm>
                <a:prstGeom prst="roundRect">
                  <a:avLst/>
                </a:prstGeom>
                <a:solidFill>
                  <a:schemeClr val="tx1">
                    <a:lumMod val="20000"/>
                    <a:lumOff val="8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grpSp>
      </p:grpSp>
      <p:sp>
        <p:nvSpPr>
          <p:cNvPr id="469" name="TextBox 468">
            <a:extLst>
              <a:ext uri="{FF2B5EF4-FFF2-40B4-BE49-F238E27FC236}">
                <a16:creationId xmlns:a16="http://schemas.microsoft.com/office/drawing/2014/main" id="{6222C88D-14E7-4ADB-8DBD-BE542BD80843}"/>
              </a:ext>
            </a:extLst>
          </p:cNvPr>
          <p:cNvSpPr txBox="1"/>
          <p:nvPr/>
        </p:nvSpPr>
        <p:spPr>
          <a:xfrm>
            <a:off x="355803" y="3596159"/>
            <a:ext cx="2741534" cy="230832"/>
          </a:xfrm>
          <a:prstGeom prst="rect">
            <a:avLst/>
          </a:prstGeom>
          <a:noFill/>
        </p:spPr>
        <p:txBody>
          <a:bodyPr wrap="square" rtlCol="0" anchor="ctr">
            <a:spAutoFit/>
          </a:bodyPr>
          <a:lstStyle/>
          <a:p>
            <a:pPr algn="ctr" defTabSz="685406">
              <a:defRPr/>
            </a:pPr>
            <a:r>
              <a:rPr lang="en-US" sz="900" dirty="0">
                <a:solidFill>
                  <a:srgbClr val="2F2F2F"/>
                </a:solidFill>
                <a:latin typeface="Segoe UI Semibold" panose="020B0702040204020203" pitchFamily="34" charset="0"/>
                <a:cs typeface="Segoe UI Semibold" panose="020B0702040204020203" pitchFamily="34" charset="0"/>
              </a:rPr>
              <a:t>Mobile Devices</a:t>
            </a:r>
          </a:p>
        </p:txBody>
      </p:sp>
      <p:grpSp>
        <p:nvGrpSpPr>
          <p:cNvPr id="14" name="Group 13">
            <a:extLst>
              <a:ext uri="{FF2B5EF4-FFF2-40B4-BE49-F238E27FC236}">
                <a16:creationId xmlns:a16="http://schemas.microsoft.com/office/drawing/2014/main" id="{62078E8F-EA15-4059-97B9-2216AEC1A3CF}"/>
              </a:ext>
            </a:extLst>
          </p:cNvPr>
          <p:cNvGrpSpPr/>
          <p:nvPr/>
        </p:nvGrpSpPr>
        <p:grpSpPr>
          <a:xfrm>
            <a:off x="4219537" y="3847324"/>
            <a:ext cx="1099982" cy="1102339"/>
            <a:chOff x="5625983" y="5130005"/>
            <a:chExt cx="1466850" cy="1469993"/>
          </a:xfrm>
        </p:grpSpPr>
        <p:sp>
          <p:nvSpPr>
            <p:cNvPr id="427" name="object 60">
              <a:extLst>
                <a:ext uri="{FF2B5EF4-FFF2-40B4-BE49-F238E27FC236}">
                  <a16:creationId xmlns:a16="http://schemas.microsoft.com/office/drawing/2014/main" id="{8F193B9B-F3D5-4A14-AE4B-52A4E2F57473}"/>
                </a:ext>
              </a:extLst>
            </p:cNvPr>
            <p:cNvSpPr/>
            <p:nvPr/>
          </p:nvSpPr>
          <p:spPr>
            <a:xfrm>
              <a:off x="5625983" y="5130005"/>
              <a:ext cx="1466850" cy="146999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28" name="object 60">
              <a:extLst>
                <a:ext uri="{FF2B5EF4-FFF2-40B4-BE49-F238E27FC236}">
                  <a16:creationId xmlns:a16="http://schemas.microsoft.com/office/drawing/2014/main" id="{C4EF5538-86C8-4D47-B9E2-99DB1BA62ECB}"/>
                </a:ext>
              </a:extLst>
            </p:cNvPr>
            <p:cNvSpPr/>
            <p:nvPr/>
          </p:nvSpPr>
          <p:spPr>
            <a:xfrm>
              <a:off x="5753402" y="5257566"/>
              <a:ext cx="1212273" cy="121487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4" name="Group 3">
              <a:extLst>
                <a:ext uri="{FF2B5EF4-FFF2-40B4-BE49-F238E27FC236}">
                  <a16:creationId xmlns:a16="http://schemas.microsoft.com/office/drawing/2014/main" id="{8D097BC0-BBB8-4976-86EB-BBC7AF73A65A}"/>
                </a:ext>
              </a:extLst>
            </p:cNvPr>
            <p:cNvGrpSpPr/>
            <p:nvPr/>
          </p:nvGrpSpPr>
          <p:grpSpPr>
            <a:xfrm>
              <a:off x="5941776" y="5624090"/>
              <a:ext cx="840716" cy="438809"/>
              <a:chOff x="6095541" y="5700558"/>
              <a:chExt cx="474562" cy="247696"/>
            </a:xfrm>
          </p:grpSpPr>
          <p:sp>
            <p:nvSpPr>
              <p:cNvPr id="429" name="Rectangle: Top Corners Rounded 428">
                <a:extLst>
                  <a:ext uri="{FF2B5EF4-FFF2-40B4-BE49-F238E27FC236}">
                    <a16:creationId xmlns:a16="http://schemas.microsoft.com/office/drawing/2014/main" id="{B45753BC-290B-4416-94C4-C7A4C2EE96DD}"/>
                  </a:ext>
                </a:extLst>
              </p:cNvPr>
              <p:cNvSpPr/>
              <p:nvPr/>
            </p:nvSpPr>
            <p:spPr bwMode="auto">
              <a:xfrm>
                <a:off x="6130719" y="5700558"/>
                <a:ext cx="396914" cy="247696"/>
              </a:xfrm>
              <a:prstGeom prst="round2SameRect">
                <a:avLst/>
              </a:prstGeom>
              <a:solidFill>
                <a:schemeClr val="tx1">
                  <a:lumMod val="20000"/>
                  <a:lumOff val="80000"/>
                </a:schemeClr>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0" name="Straight Connector 429">
                <a:extLst>
                  <a:ext uri="{FF2B5EF4-FFF2-40B4-BE49-F238E27FC236}">
                    <a16:creationId xmlns:a16="http://schemas.microsoft.com/office/drawing/2014/main" id="{E6BF2FA8-77E2-4C13-A0A4-557B8B25B1C2}"/>
                  </a:ext>
                </a:extLst>
              </p:cNvPr>
              <p:cNvCxnSpPr>
                <a:cxnSpLocks/>
              </p:cNvCxnSpPr>
              <p:nvPr/>
            </p:nvCxnSpPr>
            <p:spPr>
              <a:xfrm flipH="1">
                <a:off x="6095541" y="5948254"/>
                <a:ext cx="474562" cy="0"/>
              </a:xfrm>
              <a:prstGeom prst="line">
                <a:avLst/>
              </a:prstGeom>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11"/>
            <p:cNvGrpSpPr>
              <a:grpSpLocks noChangeAspect="1"/>
            </p:cNvGrpSpPr>
            <p:nvPr/>
          </p:nvGrpSpPr>
          <p:grpSpPr bwMode="auto">
            <a:xfrm>
              <a:off x="6229122" y="5738028"/>
              <a:ext cx="246855" cy="240705"/>
              <a:chOff x="4030" y="3604"/>
              <a:chExt cx="281" cy="274"/>
            </a:xfrm>
          </p:grpSpPr>
          <p:sp>
            <p:nvSpPr>
              <p:cNvPr id="48" name="AutoShape 10"/>
              <p:cNvSpPr>
                <a:spLocks noChangeAspect="1" noChangeArrowheads="1" noTextEdit="1"/>
              </p:cNvSpPr>
              <p:nvPr/>
            </p:nvSpPr>
            <p:spPr bwMode="auto">
              <a:xfrm>
                <a:off x="4030" y="3604"/>
                <a:ext cx="281"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49" name="Freeform 12"/>
              <p:cNvSpPr>
                <a:spLocks/>
              </p:cNvSpPr>
              <p:nvPr/>
            </p:nvSpPr>
            <p:spPr bwMode="auto">
              <a:xfrm>
                <a:off x="4155" y="3604"/>
                <a:ext cx="156" cy="131"/>
              </a:xfrm>
              <a:custGeom>
                <a:avLst/>
                <a:gdLst>
                  <a:gd name="T0" fmla="*/ 156 w 156"/>
                  <a:gd name="T1" fmla="*/ 131 h 131"/>
                  <a:gd name="T2" fmla="*/ 156 w 156"/>
                  <a:gd name="T3" fmla="*/ 0 h 131"/>
                  <a:gd name="T4" fmla="*/ 0 w 156"/>
                  <a:gd name="T5" fmla="*/ 22 h 131"/>
                  <a:gd name="T6" fmla="*/ 0 w 156"/>
                  <a:gd name="T7" fmla="*/ 131 h 131"/>
                  <a:gd name="T8" fmla="*/ 156 w 156"/>
                  <a:gd name="T9" fmla="*/ 131 h 131"/>
                </a:gdLst>
                <a:ahLst/>
                <a:cxnLst>
                  <a:cxn ang="0">
                    <a:pos x="T0" y="T1"/>
                  </a:cxn>
                  <a:cxn ang="0">
                    <a:pos x="T2" y="T3"/>
                  </a:cxn>
                  <a:cxn ang="0">
                    <a:pos x="T4" y="T5"/>
                  </a:cxn>
                  <a:cxn ang="0">
                    <a:pos x="T6" y="T7"/>
                  </a:cxn>
                  <a:cxn ang="0">
                    <a:pos x="T8" y="T9"/>
                  </a:cxn>
                </a:cxnLst>
                <a:rect l="0" t="0" r="r" b="b"/>
                <a:pathLst>
                  <a:path w="156" h="131">
                    <a:moveTo>
                      <a:pt x="156" y="131"/>
                    </a:moveTo>
                    <a:lnTo>
                      <a:pt x="156" y="0"/>
                    </a:lnTo>
                    <a:lnTo>
                      <a:pt x="0" y="22"/>
                    </a:lnTo>
                    <a:lnTo>
                      <a:pt x="0" y="131"/>
                    </a:lnTo>
                    <a:lnTo>
                      <a:pt x="156" y="13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5" name="Freeform 13"/>
              <p:cNvSpPr>
                <a:spLocks/>
              </p:cNvSpPr>
              <p:nvPr/>
            </p:nvSpPr>
            <p:spPr bwMode="auto">
              <a:xfrm>
                <a:off x="4030" y="3628"/>
                <a:ext cx="114" cy="107"/>
              </a:xfrm>
              <a:custGeom>
                <a:avLst/>
                <a:gdLst>
                  <a:gd name="T0" fmla="*/ 114 w 114"/>
                  <a:gd name="T1" fmla="*/ 0 h 107"/>
                  <a:gd name="T2" fmla="*/ 0 w 114"/>
                  <a:gd name="T3" fmla="*/ 16 h 107"/>
                  <a:gd name="T4" fmla="*/ 0 w 114"/>
                  <a:gd name="T5" fmla="*/ 107 h 107"/>
                  <a:gd name="T6" fmla="*/ 114 w 114"/>
                  <a:gd name="T7" fmla="*/ 107 h 107"/>
                  <a:gd name="T8" fmla="*/ 114 w 114"/>
                  <a:gd name="T9" fmla="*/ 0 h 107"/>
                </a:gdLst>
                <a:ahLst/>
                <a:cxnLst>
                  <a:cxn ang="0">
                    <a:pos x="T0" y="T1"/>
                  </a:cxn>
                  <a:cxn ang="0">
                    <a:pos x="T2" y="T3"/>
                  </a:cxn>
                  <a:cxn ang="0">
                    <a:pos x="T4" y="T5"/>
                  </a:cxn>
                  <a:cxn ang="0">
                    <a:pos x="T6" y="T7"/>
                  </a:cxn>
                  <a:cxn ang="0">
                    <a:pos x="T8" y="T9"/>
                  </a:cxn>
                </a:cxnLst>
                <a:rect l="0" t="0" r="r" b="b"/>
                <a:pathLst>
                  <a:path w="114" h="107">
                    <a:moveTo>
                      <a:pt x="114" y="0"/>
                    </a:moveTo>
                    <a:lnTo>
                      <a:pt x="0" y="16"/>
                    </a:lnTo>
                    <a:lnTo>
                      <a:pt x="0" y="107"/>
                    </a:lnTo>
                    <a:lnTo>
                      <a:pt x="114" y="107"/>
                    </a:lnTo>
                    <a:lnTo>
                      <a:pt x="114"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6" name="Freeform 14"/>
              <p:cNvSpPr>
                <a:spLocks/>
              </p:cNvSpPr>
              <p:nvPr/>
            </p:nvSpPr>
            <p:spPr bwMode="auto">
              <a:xfrm>
                <a:off x="4030" y="3746"/>
                <a:ext cx="114" cy="108"/>
              </a:xfrm>
              <a:custGeom>
                <a:avLst/>
                <a:gdLst>
                  <a:gd name="T0" fmla="*/ 0 w 114"/>
                  <a:gd name="T1" fmla="*/ 0 h 108"/>
                  <a:gd name="T2" fmla="*/ 0 w 114"/>
                  <a:gd name="T3" fmla="*/ 92 h 108"/>
                  <a:gd name="T4" fmla="*/ 114 w 114"/>
                  <a:gd name="T5" fmla="*/ 108 h 108"/>
                  <a:gd name="T6" fmla="*/ 114 w 114"/>
                  <a:gd name="T7" fmla="*/ 0 h 108"/>
                  <a:gd name="T8" fmla="*/ 0 w 114"/>
                  <a:gd name="T9" fmla="*/ 0 h 108"/>
                </a:gdLst>
                <a:ahLst/>
                <a:cxnLst>
                  <a:cxn ang="0">
                    <a:pos x="T0" y="T1"/>
                  </a:cxn>
                  <a:cxn ang="0">
                    <a:pos x="T2" y="T3"/>
                  </a:cxn>
                  <a:cxn ang="0">
                    <a:pos x="T4" y="T5"/>
                  </a:cxn>
                  <a:cxn ang="0">
                    <a:pos x="T6" y="T7"/>
                  </a:cxn>
                  <a:cxn ang="0">
                    <a:pos x="T8" y="T9"/>
                  </a:cxn>
                </a:cxnLst>
                <a:rect l="0" t="0" r="r" b="b"/>
                <a:pathLst>
                  <a:path w="114" h="108">
                    <a:moveTo>
                      <a:pt x="0" y="0"/>
                    </a:moveTo>
                    <a:lnTo>
                      <a:pt x="0" y="92"/>
                    </a:lnTo>
                    <a:lnTo>
                      <a:pt x="114" y="108"/>
                    </a:lnTo>
                    <a:lnTo>
                      <a:pt x="114" y="0"/>
                    </a:lnTo>
                    <a:lnTo>
                      <a:pt x="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sp>
            <p:nvSpPr>
              <p:cNvPr id="57" name="Freeform 15"/>
              <p:cNvSpPr>
                <a:spLocks/>
              </p:cNvSpPr>
              <p:nvPr/>
            </p:nvSpPr>
            <p:spPr bwMode="auto">
              <a:xfrm>
                <a:off x="4155" y="3746"/>
                <a:ext cx="156" cy="131"/>
              </a:xfrm>
              <a:custGeom>
                <a:avLst/>
                <a:gdLst>
                  <a:gd name="T0" fmla="*/ 0 w 156"/>
                  <a:gd name="T1" fmla="*/ 110 h 131"/>
                  <a:gd name="T2" fmla="*/ 156 w 156"/>
                  <a:gd name="T3" fmla="*/ 131 h 131"/>
                  <a:gd name="T4" fmla="*/ 156 w 156"/>
                  <a:gd name="T5" fmla="*/ 0 h 131"/>
                  <a:gd name="T6" fmla="*/ 0 w 156"/>
                  <a:gd name="T7" fmla="*/ 0 h 131"/>
                  <a:gd name="T8" fmla="*/ 0 w 156"/>
                  <a:gd name="T9" fmla="*/ 110 h 131"/>
                </a:gdLst>
                <a:ahLst/>
                <a:cxnLst>
                  <a:cxn ang="0">
                    <a:pos x="T0" y="T1"/>
                  </a:cxn>
                  <a:cxn ang="0">
                    <a:pos x="T2" y="T3"/>
                  </a:cxn>
                  <a:cxn ang="0">
                    <a:pos x="T4" y="T5"/>
                  </a:cxn>
                  <a:cxn ang="0">
                    <a:pos x="T6" y="T7"/>
                  </a:cxn>
                  <a:cxn ang="0">
                    <a:pos x="T8" y="T9"/>
                  </a:cxn>
                </a:cxnLst>
                <a:rect l="0" t="0" r="r" b="b"/>
                <a:pathLst>
                  <a:path w="156" h="131">
                    <a:moveTo>
                      <a:pt x="0" y="110"/>
                    </a:moveTo>
                    <a:lnTo>
                      <a:pt x="156" y="131"/>
                    </a:lnTo>
                    <a:lnTo>
                      <a:pt x="156" y="0"/>
                    </a:lnTo>
                    <a:lnTo>
                      <a:pt x="0" y="0"/>
                    </a:lnTo>
                    <a:lnTo>
                      <a:pt x="0" y="11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latin typeface="Segoe UI Semilight"/>
                </a:endParaRPr>
              </a:p>
            </p:txBody>
          </p:sp>
        </p:grpSp>
      </p:grpSp>
      <p:grpSp>
        <p:nvGrpSpPr>
          <p:cNvPr id="10" name="Group 9">
            <a:extLst>
              <a:ext uri="{FF2B5EF4-FFF2-40B4-BE49-F238E27FC236}">
                <a16:creationId xmlns:a16="http://schemas.microsoft.com/office/drawing/2014/main" id="{988A8EFB-A147-4C55-AC35-3174E781D7C4}"/>
              </a:ext>
            </a:extLst>
          </p:cNvPr>
          <p:cNvGrpSpPr/>
          <p:nvPr/>
        </p:nvGrpSpPr>
        <p:grpSpPr>
          <a:xfrm>
            <a:off x="4261164" y="914259"/>
            <a:ext cx="999983" cy="1002125"/>
            <a:chOff x="5673912" y="1231283"/>
            <a:chExt cx="1333500" cy="1336357"/>
          </a:xfrm>
        </p:grpSpPr>
        <p:sp>
          <p:nvSpPr>
            <p:cNvPr id="431" name="object 60">
              <a:extLst>
                <a:ext uri="{FF2B5EF4-FFF2-40B4-BE49-F238E27FC236}">
                  <a16:creationId xmlns:a16="http://schemas.microsoft.com/office/drawing/2014/main" id="{07E2AB48-A354-450E-9E88-5F16045F96AE}"/>
                </a:ext>
              </a:extLst>
            </p:cNvPr>
            <p:cNvSpPr/>
            <p:nvPr/>
          </p:nvSpPr>
          <p:spPr>
            <a:xfrm>
              <a:off x="5673912" y="123128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a:solidFill>
                <a:srgbClr val="0070C0"/>
              </a:solidFill>
              <a:prstDash val="dash"/>
            </a:ln>
          </p:spPr>
          <p:txBody>
            <a:bodyPr wrap="square" lIns="0" tIns="0" rIns="0" bIns="0" rtlCol="0"/>
            <a:lstStyle/>
            <a:p>
              <a:pPr defTabSz="467489">
                <a:defRPr/>
              </a:pPr>
              <a:endParaRPr sz="920">
                <a:solidFill>
                  <a:prstClr val="black"/>
                </a:solidFill>
                <a:latin typeface="Calibri"/>
              </a:endParaRPr>
            </a:p>
          </p:txBody>
        </p:sp>
        <p:sp>
          <p:nvSpPr>
            <p:cNvPr id="439" name="object 60">
              <a:extLst>
                <a:ext uri="{FF2B5EF4-FFF2-40B4-BE49-F238E27FC236}">
                  <a16:creationId xmlns:a16="http://schemas.microsoft.com/office/drawing/2014/main" id="{3086823F-94B2-4DF1-A10E-3DAC443E8F9E}"/>
                </a:ext>
              </a:extLst>
            </p:cNvPr>
            <p:cNvSpPr/>
            <p:nvPr/>
          </p:nvSpPr>
          <p:spPr>
            <a:xfrm>
              <a:off x="5789759" y="1347248"/>
              <a:ext cx="1102066" cy="110442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rgbClr val="000000"/>
              </a:solidFill>
            </a:ln>
          </p:spPr>
          <p:txBody>
            <a:bodyPr wrap="square" lIns="0" tIns="0" rIns="0" bIns="0" rtlCol="0"/>
            <a:lstStyle/>
            <a:p>
              <a:pPr defTabSz="467489">
                <a:defRPr/>
              </a:pPr>
              <a:endParaRPr sz="920">
                <a:solidFill>
                  <a:prstClr val="black"/>
                </a:solidFill>
                <a:latin typeface="Calibri"/>
              </a:endParaRPr>
            </a:p>
          </p:txBody>
        </p:sp>
        <p:grpSp>
          <p:nvGrpSpPr>
            <p:cNvPr id="468" name="Group 467">
              <a:extLst>
                <a:ext uri="{FF2B5EF4-FFF2-40B4-BE49-F238E27FC236}">
                  <a16:creationId xmlns:a16="http://schemas.microsoft.com/office/drawing/2014/main" id="{067E88D6-A32C-4111-97D6-E771B7876BAE}"/>
                </a:ext>
              </a:extLst>
            </p:cNvPr>
            <p:cNvGrpSpPr/>
            <p:nvPr/>
          </p:nvGrpSpPr>
          <p:grpSpPr>
            <a:xfrm>
              <a:off x="5990765" y="1647651"/>
              <a:ext cx="708758" cy="565928"/>
              <a:chOff x="2503679" y="1578766"/>
              <a:chExt cx="1952685" cy="1559177"/>
            </a:xfrm>
          </p:grpSpPr>
          <p:pic>
            <p:nvPicPr>
              <p:cNvPr id="479" name="Graphic 478">
                <a:extLst>
                  <a:ext uri="{FF2B5EF4-FFF2-40B4-BE49-F238E27FC236}">
                    <a16:creationId xmlns:a16="http://schemas.microsoft.com/office/drawing/2014/main" id="{80D58DA8-83F7-4092-83B3-79D856F48C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sp>
            <p:nvSpPr>
              <p:cNvPr id="480" name="Rectangle 479">
                <a:extLst>
                  <a:ext uri="{FF2B5EF4-FFF2-40B4-BE49-F238E27FC236}">
                    <a16:creationId xmlns:a16="http://schemas.microsoft.com/office/drawing/2014/main" id="{9F439684-A727-4705-96A5-3F47E8E8F3F7}"/>
                  </a:ext>
                </a:extLst>
              </p:cNvPr>
              <p:cNvSpPr/>
              <p:nvPr/>
            </p:nvSpPr>
            <p:spPr>
              <a:xfrm>
                <a:off x="2554593" y="1627298"/>
                <a:ext cx="1856421" cy="94816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pic>
          <p:nvPicPr>
            <p:cNvPr id="481" name="Graphic 480">
              <a:extLst>
                <a:ext uri="{FF2B5EF4-FFF2-40B4-BE49-F238E27FC236}">
                  <a16:creationId xmlns:a16="http://schemas.microsoft.com/office/drawing/2014/main" id="{030F7ED1-543A-4B23-9CEE-5C285633F4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5615" y="1740359"/>
              <a:ext cx="259056" cy="200401"/>
            </a:xfrm>
            <a:prstGeom prst="rect">
              <a:avLst/>
            </a:prstGeom>
          </p:spPr>
        </p:pic>
      </p:grpSp>
      <p:grpSp>
        <p:nvGrpSpPr>
          <p:cNvPr id="17" name="Group 16">
            <a:extLst>
              <a:ext uri="{FF2B5EF4-FFF2-40B4-BE49-F238E27FC236}">
                <a16:creationId xmlns:a16="http://schemas.microsoft.com/office/drawing/2014/main" id="{99200FFD-0A98-4A8A-A5C3-CF852AD62946}"/>
              </a:ext>
            </a:extLst>
          </p:cNvPr>
          <p:cNvGrpSpPr/>
          <p:nvPr/>
        </p:nvGrpSpPr>
        <p:grpSpPr>
          <a:xfrm>
            <a:off x="6321149" y="1049738"/>
            <a:ext cx="1543442" cy="798913"/>
            <a:chOff x="8428533" y="1399362"/>
            <a:chExt cx="2058217" cy="1065368"/>
          </a:xfrm>
        </p:grpSpPr>
        <p:sp>
          <p:nvSpPr>
            <p:cNvPr id="482" name="Oval 481">
              <a:extLst>
                <a:ext uri="{FF2B5EF4-FFF2-40B4-BE49-F238E27FC236}">
                  <a16:creationId xmlns:a16="http://schemas.microsoft.com/office/drawing/2014/main" id="{548402F9-88B0-490E-BC3F-969FD2BCB43E}"/>
                </a:ext>
              </a:extLst>
            </p:cNvPr>
            <p:cNvSpPr/>
            <p:nvPr/>
          </p:nvSpPr>
          <p:spPr>
            <a:xfrm>
              <a:off x="9421382" y="1399362"/>
              <a:ext cx="1065368" cy="1065368"/>
            </a:xfrm>
            <a:prstGeom prst="ellipse">
              <a:avLst/>
            </a:prstGeom>
            <a:solidFill>
              <a:srgbClr val="E6E6E6"/>
            </a:solidFill>
            <a:ln w="63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sp>
          <p:nvSpPr>
            <p:cNvPr id="498" name="TextBox 497">
              <a:extLst>
                <a:ext uri="{FF2B5EF4-FFF2-40B4-BE49-F238E27FC236}">
                  <a16:creationId xmlns:a16="http://schemas.microsoft.com/office/drawing/2014/main" id="{A75945E6-C4A1-4BF7-8D48-2EE7C106E89D}"/>
                </a:ext>
              </a:extLst>
            </p:cNvPr>
            <p:cNvSpPr txBox="1"/>
            <p:nvPr/>
          </p:nvSpPr>
          <p:spPr>
            <a:xfrm>
              <a:off x="8428533" y="1581626"/>
              <a:ext cx="1369752" cy="621980"/>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ConfigMgr</a:t>
              </a:r>
            </a:p>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Console</a:t>
              </a:r>
            </a:p>
          </p:txBody>
        </p:sp>
        <p:sp>
          <p:nvSpPr>
            <p:cNvPr id="7" name="Rectangle 6">
              <a:extLst>
                <a:ext uri="{FF2B5EF4-FFF2-40B4-BE49-F238E27FC236}">
                  <a16:creationId xmlns:a16="http://schemas.microsoft.com/office/drawing/2014/main" id="{38B9CCAD-3BF2-4209-A111-EEF8F32B4A9E}"/>
                </a:ext>
              </a:extLst>
            </p:cNvPr>
            <p:cNvSpPr/>
            <p:nvPr/>
          </p:nvSpPr>
          <p:spPr bwMode="auto">
            <a:xfrm>
              <a:off x="9638960" y="1601425"/>
              <a:ext cx="326569" cy="572184"/>
            </a:xfrm>
            <a:prstGeom prst="rect">
              <a:avLst/>
            </a:prstGeom>
            <a:solidFill>
              <a:schemeClr val="tx1">
                <a:lumMod val="20000"/>
                <a:lumOff val="80000"/>
              </a:schemeClr>
            </a:solidFill>
            <a:ln w="9525">
              <a:solidFill>
                <a:srgbClr val="2F2F2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500" dirty="0">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DFCF2B48-4A4A-49B2-A2B8-D96A92BC413B}"/>
                </a:ext>
              </a:extLst>
            </p:cNvPr>
            <p:cNvCxnSpPr/>
            <p:nvPr/>
          </p:nvCxnSpPr>
          <p:spPr>
            <a:xfrm>
              <a:off x="9722589" y="1740359"/>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9F197D6F-4055-40B3-81D9-F9EFDF18A3E9}"/>
                </a:ext>
              </a:extLst>
            </p:cNvPr>
            <p:cNvCxnSpPr/>
            <p:nvPr/>
          </p:nvCxnSpPr>
          <p:spPr>
            <a:xfrm>
              <a:off x="9722589" y="1859833"/>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4892AD8-BAC0-499E-B8F1-E1ABD9D2B21D}"/>
                </a:ext>
              </a:extLst>
            </p:cNvPr>
            <p:cNvCxnSpPr/>
            <p:nvPr/>
          </p:nvCxnSpPr>
          <p:spPr>
            <a:xfrm>
              <a:off x="9722589" y="1986124"/>
              <a:ext cx="151836" cy="0"/>
            </a:xfrm>
            <a:prstGeom prst="line">
              <a:avLst/>
            </a:prstGeom>
            <a:ln>
              <a:solidFill>
                <a:srgbClr val="2F2F2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9" name="Group 498">
              <a:extLst>
                <a:ext uri="{FF2B5EF4-FFF2-40B4-BE49-F238E27FC236}">
                  <a16:creationId xmlns:a16="http://schemas.microsoft.com/office/drawing/2014/main" id="{AFCC4AE5-ED17-4998-AEBE-C21BBEC0C10A}"/>
                </a:ext>
              </a:extLst>
            </p:cNvPr>
            <p:cNvGrpSpPr/>
            <p:nvPr/>
          </p:nvGrpSpPr>
          <p:grpSpPr>
            <a:xfrm>
              <a:off x="9841927" y="1815279"/>
              <a:ext cx="481495" cy="384463"/>
              <a:chOff x="2503679" y="1578766"/>
              <a:chExt cx="1952685" cy="1559177"/>
            </a:xfrm>
          </p:grpSpPr>
          <p:sp>
            <p:nvSpPr>
              <p:cNvPr id="501" name="Rectangle 500">
                <a:extLst>
                  <a:ext uri="{FF2B5EF4-FFF2-40B4-BE49-F238E27FC236}">
                    <a16:creationId xmlns:a16="http://schemas.microsoft.com/office/drawing/2014/main" id="{70AAE3B2-6102-409C-ABF2-C27302971AC3}"/>
                  </a:ext>
                </a:extLst>
              </p:cNvPr>
              <p:cNvSpPr/>
              <p:nvPr/>
            </p:nvSpPr>
            <p:spPr>
              <a:xfrm>
                <a:off x="2554591" y="1627294"/>
                <a:ext cx="1856420" cy="1249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pic>
            <p:nvPicPr>
              <p:cNvPr id="500" name="Graphic 499">
                <a:extLst>
                  <a:ext uri="{FF2B5EF4-FFF2-40B4-BE49-F238E27FC236}">
                    <a16:creationId xmlns:a16="http://schemas.microsoft.com/office/drawing/2014/main" id="{C4E7B6D3-C25E-4953-8818-413C6797BC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3679" y="1578766"/>
                <a:ext cx="1952685" cy="1559177"/>
              </a:xfrm>
              <a:prstGeom prst="rect">
                <a:avLst/>
              </a:prstGeom>
            </p:spPr>
          </p:pic>
        </p:grpSp>
      </p:grpSp>
      <p:grpSp>
        <p:nvGrpSpPr>
          <p:cNvPr id="20" name="Group 19">
            <a:extLst>
              <a:ext uri="{FF2B5EF4-FFF2-40B4-BE49-F238E27FC236}">
                <a16:creationId xmlns:a16="http://schemas.microsoft.com/office/drawing/2014/main" id="{2DFB37FA-E4CC-4305-B55B-FB2FB6168AA2}"/>
              </a:ext>
            </a:extLst>
          </p:cNvPr>
          <p:cNvGrpSpPr/>
          <p:nvPr/>
        </p:nvGrpSpPr>
        <p:grpSpPr>
          <a:xfrm>
            <a:off x="5326750" y="2230670"/>
            <a:ext cx="2571461" cy="2191050"/>
            <a:chOff x="7102474" y="2974161"/>
            <a:chExt cx="3429100" cy="2921814"/>
          </a:xfrm>
        </p:grpSpPr>
        <p:sp>
          <p:nvSpPr>
            <p:cNvPr id="13" name="Freeform: Shape 12">
              <a:extLst>
                <a:ext uri="{FF2B5EF4-FFF2-40B4-BE49-F238E27FC236}">
                  <a16:creationId xmlns:a16="http://schemas.microsoft.com/office/drawing/2014/main" id="{16185051-79B7-4AAF-BCBC-2BB82C35A045}"/>
                </a:ext>
              </a:extLst>
            </p:cNvPr>
            <p:cNvSpPr/>
            <p:nvPr/>
          </p:nvSpPr>
          <p:spPr bwMode="auto">
            <a:xfrm>
              <a:off x="7102474" y="3613150"/>
              <a:ext cx="2403475" cy="2282825"/>
            </a:xfrm>
            <a:custGeom>
              <a:avLst/>
              <a:gdLst>
                <a:gd name="connsiteX0" fmla="*/ 0 w 2403475"/>
                <a:gd name="connsiteY0" fmla="*/ 2282825 h 2282825"/>
                <a:gd name="connsiteX1" fmla="*/ 758825 w 2403475"/>
                <a:gd name="connsiteY1" fmla="*/ 2282825 h 2282825"/>
                <a:gd name="connsiteX2" fmla="*/ 758825 w 2403475"/>
                <a:gd name="connsiteY2" fmla="*/ 0 h 2282825"/>
                <a:gd name="connsiteX3" fmla="*/ 2403475 w 2403475"/>
                <a:gd name="connsiteY3" fmla="*/ 0 h 2282825"/>
              </a:gdLst>
              <a:ahLst/>
              <a:cxnLst>
                <a:cxn ang="0">
                  <a:pos x="connsiteX0" y="connsiteY0"/>
                </a:cxn>
                <a:cxn ang="0">
                  <a:pos x="connsiteX1" y="connsiteY1"/>
                </a:cxn>
                <a:cxn ang="0">
                  <a:pos x="connsiteX2" y="connsiteY2"/>
                </a:cxn>
                <a:cxn ang="0">
                  <a:pos x="connsiteX3" y="connsiteY3"/>
                </a:cxn>
              </a:cxnLst>
              <a:rect l="l" t="t" r="r" b="b"/>
              <a:pathLst>
                <a:path w="2403475" h="2282825">
                  <a:moveTo>
                    <a:pt x="0" y="2282825"/>
                  </a:moveTo>
                  <a:lnTo>
                    <a:pt x="758825" y="2282825"/>
                  </a:lnTo>
                  <a:lnTo>
                    <a:pt x="758825" y="0"/>
                  </a:lnTo>
                  <a:lnTo>
                    <a:pt x="2403475" y="0"/>
                  </a:lnTo>
                </a:path>
              </a:pathLst>
            </a:custGeom>
            <a:noFill/>
            <a:ln w="9525">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50">
                <a:solidFill>
                  <a:srgbClr val="FFFFFF"/>
                </a:solidFill>
                <a:latin typeface="Segoe UI Semilight"/>
              </a:endParaRPr>
            </a:p>
          </p:txBody>
        </p:sp>
        <p:grpSp>
          <p:nvGrpSpPr>
            <p:cNvPr id="16" name="Group 15">
              <a:extLst>
                <a:ext uri="{FF2B5EF4-FFF2-40B4-BE49-F238E27FC236}">
                  <a16:creationId xmlns:a16="http://schemas.microsoft.com/office/drawing/2014/main" id="{05C614C7-5EA0-45E3-A537-26FB2B86E87F}"/>
                </a:ext>
              </a:extLst>
            </p:cNvPr>
            <p:cNvGrpSpPr/>
            <p:nvPr/>
          </p:nvGrpSpPr>
          <p:grpSpPr>
            <a:xfrm>
              <a:off x="8428529" y="2974161"/>
              <a:ext cx="2103045" cy="1129983"/>
              <a:chOff x="8428529" y="2974161"/>
              <a:chExt cx="2103045" cy="1129983"/>
            </a:xfrm>
          </p:grpSpPr>
          <p:grpSp>
            <p:nvGrpSpPr>
              <p:cNvPr id="6" name="Group 5">
                <a:extLst>
                  <a:ext uri="{FF2B5EF4-FFF2-40B4-BE49-F238E27FC236}">
                    <a16:creationId xmlns:a16="http://schemas.microsoft.com/office/drawing/2014/main" id="{4E53DB62-58F9-4A43-8745-A97A84793558}"/>
                  </a:ext>
                </a:extLst>
              </p:cNvPr>
              <p:cNvGrpSpPr/>
              <p:nvPr/>
            </p:nvGrpSpPr>
            <p:grpSpPr>
              <a:xfrm>
                <a:off x="9429508" y="2999712"/>
                <a:ext cx="1102066" cy="1104432"/>
                <a:chOff x="11445959" y="3328456"/>
                <a:chExt cx="386267" cy="387095"/>
              </a:xfrm>
            </p:grpSpPr>
            <p:sp>
              <p:nvSpPr>
                <p:cNvPr id="496" name="object 60">
                  <a:extLst>
                    <a:ext uri="{FF2B5EF4-FFF2-40B4-BE49-F238E27FC236}">
                      <a16:creationId xmlns:a16="http://schemas.microsoft.com/office/drawing/2014/main" id="{4436FED2-381A-40FA-AC29-E19919D0B939}"/>
                    </a:ext>
                  </a:extLst>
                </p:cNvPr>
                <p:cNvSpPr/>
                <p:nvPr/>
              </p:nvSpPr>
              <p:spPr>
                <a:xfrm>
                  <a:off x="11445959" y="3328456"/>
                  <a:ext cx="386267" cy="38709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6350">
                  <a:solidFill>
                    <a:srgbClr val="0070C0"/>
                  </a:solidFill>
                </a:ln>
              </p:spPr>
              <p:txBody>
                <a:bodyPr wrap="square" lIns="0" tIns="0" rIns="0" bIns="0" rtlCol="0"/>
                <a:lstStyle/>
                <a:p>
                  <a:pPr defTabSz="467489">
                    <a:defRPr/>
                  </a:pPr>
                  <a:endParaRPr sz="920">
                    <a:solidFill>
                      <a:prstClr val="black"/>
                    </a:solidFill>
                    <a:latin typeface="Calibri"/>
                  </a:endParaRPr>
                </a:p>
              </p:txBody>
            </p:sp>
            <p:pic>
              <p:nvPicPr>
                <p:cNvPr id="497" name="Graphic 496" descr="Gears">
                  <a:extLst>
                    <a:ext uri="{FF2B5EF4-FFF2-40B4-BE49-F238E27FC236}">
                      <a16:creationId xmlns:a16="http://schemas.microsoft.com/office/drawing/2014/main" id="{19F6EC54-40B9-47CB-B67A-777825C8094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6155676">
                  <a:off x="11491238" y="3380601"/>
                  <a:ext cx="294015" cy="294015"/>
                </a:xfrm>
                <a:prstGeom prst="rect">
                  <a:avLst/>
                </a:prstGeom>
              </p:spPr>
            </p:pic>
          </p:grpSp>
          <p:sp>
            <p:nvSpPr>
              <p:cNvPr id="504" name="TextBox 503">
                <a:extLst>
                  <a:ext uri="{FF2B5EF4-FFF2-40B4-BE49-F238E27FC236}">
                    <a16:creationId xmlns:a16="http://schemas.microsoft.com/office/drawing/2014/main" id="{043B58C6-E6C7-4F6A-8E2B-ADADDBC2EF20}"/>
                  </a:ext>
                </a:extLst>
              </p:cNvPr>
              <p:cNvSpPr txBox="1"/>
              <p:nvPr/>
            </p:nvSpPr>
            <p:spPr>
              <a:xfrm>
                <a:off x="8428529" y="2974161"/>
                <a:ext cx="1369752" cy="621980"/>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ConfigMgr</a:t>
                </a:r>
              </a:p>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Site Servers</a:t>
                </a:r>
              </a:p>
            </p:txBody>
          </p:sp>
        </p:grpSp>
      </p:grpSp>
      <p:sp>
        <p:nvSpPr>
          <p:cNvPr id="505" name="Rectangle: Rounded Corners 504">
            <a:extLst>
              <a:ext uri="{FF2B5EF4-FFF2-40B4-BE49-F238E27FC236}">
                <a16:creationId xmlns:a16="http://schemas.microsoft.com/office/drawing/2014/main" id="{044815AF-71FB-431C-AA6E-CBC2FEC504CD}"/>
              </a:ext>
            </a:extLst>
          </p:cNvPr>
          <p:cNvSpPr/>
          <p:nvPr/>
        </p:nvSpPr>
        <p:spPr bwMode="auto">
          <a:xfrm>
            <a:off x="5463125" y="4012589"/>
            <a:ext cx="885200" cy="197430"/>
          </a:xfrm>
          <a:prstGeom prst="roundRect">
            <a:avLst/>
          </a:prstGeom>
          <a:solidFill>
            <a:schemeClr val="tx1">
              <a:lumMod val="20000"/>
              <a:lumOff val="80000"/>
            </a:schemeClr>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808" dirty="0">
                <a:solidFill>
                  <a:srgbClr val="2F2F2F"/>
                </a:solidFill>
                <a:latin typeface="Segoe UI Semilight"/>
              </a:rPr>
              <a:t>ConfigMgr agent</a:t>
            </a:r>
          </a:p>
        </p:txBody>
      </p:sp>
      <p:sp>
        <p:nvSpPr>
          <p:cNvPr id="506" name="Rectangle: Rounded Corners 505">
            <a:extLst>
              <a:ext uri="{FF2B5EF4-FFF2-40B4-BE49-F238E27FC236}">
                <a16:creationId xmlns:a16="http://schemas.microsoft.com/office/drawing/2014/main" id="{2354A500-7DC8-4175-BB6B-701ECD9342FF}"/>
              </a:ext>
            </a:extLst>
          </p:cNvPr>
          <p:cNvSpPr/>
          <p:nvPr/>
        </p:nvSpPr>
        <p:spPr bwMode="auto">
          <a:xfrm>
            <a:off x="7041581" y="3349449"/>
            <a:ext cx="885200" cy="197430"/>
          </a:xfrm>
          <a:prstGeom prst="roundRect">
            <a:avLst/>
          </a:prstGeom>
          <a:solidFill>
            <a:schemeClr val="tx1">
              <a:lumMod val="20000"/>
              <a:lumOff val="80000"/>
            </a:schemeClr>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r>
              <a:rPr lang="en-US" sz="808" dirty="0">
                <a:solidFill>
                  <a:srgbClr val="2F2F2F"/>
                </a:solidFill>
                <a:latin typeface="Segoe UI Semilight"/>
              </a:rPr>
              <a:t>ConfigMgr agent</a:t>
            </a:r>
          </a:p>
        </p:txBody>
      </p:sp>
      <p:grpSp>
        <p:nvGrpSpPr>
          <p:cNvPr id="15" name="Group 14">
            <a:extLst>
              <a:ext uri="{FF2B5EF4-FFF2-40B4-BE49-F238E27FC236}">
                <a16:creationId xmlns:a16="http://schemas.microsoft.com/office/drawing/2014/main" id="{B1EB09F6-9843-4543-B985-F630B98859D4}"/>
              </a:ext>
            </a:extLst>
          </p:cNvPr>
          <p:cNvGrpSpPr/>
          <p:nvPr/>
        </p:nvGrpSpPr>
        <p:grpSpPr>
          <a:xfrm>
            <a:off x="7091778" y="3850454"/>
            <a:ext cx="826432" cy="828206"/>
            <a:chOff x="9456178" y="5134180"/>
            <a:chExt cx="1102066" cy="1104432"/>
          </a:xfrm>
        </p:grpSpPr>
        <p:sp>
          <p:nvSpPr>
            <p:cNvPr id="509" name="object 60">
              <a:extLst>
                <a:ext uri="{FF2B5EF4-FFF2-40B4-BE49-F238E27FC236}">
                  <a16:creationId xmlns:a16="http://schemas.microsoft.com/office/drawing/2014/main" id="{E71A5202-A92F-41E8-BE62-742713F311BB}"/>
                </a:ext>
              </a:extLst>
            </p:cNvPr>
            <p:cNvSpPr/>
            <p:nvPr/>
          </p:nvSpPr>
          <p:spPr>
            <a:xfrm>
              <a:off x="9456178" y="5134180"/>
              <a:ext cx="1102066" cy="110443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E6E6E6"/>
            </a:solidFill>
            <a:ln w="6350">
              <a:solidFill>
                <a:srgbClr val="0070C0"/>
              </a:solidFill>
            </a:ln>
          </p:spPr>
          <p:txBody>
            <a:bodyPr wrap="square" lIns="0" tIns="0" rIns="0" bIns="0" rtlCol="0"/>
            <a:lstStyle/>
            <a:p>
              <a:pPr defTabSz="467489">
                <a:defRPr/>
              </a:pPr>
              <a:endParaRPr sz="920">
                <a:solidFill>
                  <a:prstClr val="black"/>
                </a:solidFill>
                <a:latin typeface="Calibri"/>
              </a:endParaRPr>
            </a:p>
          </p:txBody>
        </p:sp>
        <p:grpSp>
          <p:nvGrpSpPr>
            <p:cNvPr id="511" name="Group 510">
              <a:extLst>
                <a:ext uri="{FF2B5EF4-FFF2-40B4-BE49-F238E27FC236}">
                  <a16:creationId xmlns:a16="http://schemas.microsoft.com/office/drawing/2014/main" id="{364F36D4-4529-4537-BEA8-8E4188D7572C}"/>
                </a:ext>
              </a:extLst>
            </p:cNvPr>
            <p:cNvGrpSpPr/>
            <p:nvPr/>
          </p:nvGrpSpPr>
          <p:grpSpPr>
            <a:xfrm>
              <a:off x="9582975" y="5452136"/>
              <a:ext cx="840716" cy="438809"/>
              <a:chOff x="6095541" y="5700558"/>
              <a:chExt cx="474562" cy="247696"/>
            </a:xfrm>
          </p:grpSpPr>
          <p:sp>
            <p:nvSpPr>
              <p:cNvPr id="512" name="Rectangle: Top Corners Rounded 511">
                <a:extLst>
                  <a:ext uri="{FF2B5EF4-FFF2-40B4-BE49-F238E27FC236}">
                    <a16:creationId xmlns:a16="http://schemas.microsoft.com/office/drawing/2014/main" id="{4411145E-CBB0-42A6-89B8-444C410CD5BE}"/>
                  </a:ext>
                </a:extLst>
              </p:cNvPr>
              <p:cNvSpPr/>
              <p:nvPr/>
            </p:nvSpPr>
            <p:spPr bwMode="auto">
              <a:xfrm>
                <a:off x="6130719" y="5700558"/>
                <a:ext cx="396914" cy="247696"/>
              </a:xfrm>
              <a:prstGeom prst="round2SameRect">
                <a:avLst/>
              </a:prstGeom>
              <a:solidFill>
                <a:schemeClr val="tx1">
                  <a:lumMod val="20000"/>
                  <a:lumOff val="80000"/>
                </a:schemeClr>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13" name="Straight Connector 512">
                <a:extLst>
                  <a:ext uri="{FF2B5EF4-FFF2-40B4-BE49-F238E27FC236}">
                    <a16:creationId xmlns:a16="http://schemas.microsoft.com/office/drawing/2014/main" id="{D7DEBD66-847A-4468-BD96-138628F9F949}"/>
                  </a:ext>
                </a:extLst>
              </p:cNvPr>
              <p:cNvCxnSpPr>
                <a:cxnSpLocks/>
              </p:cNvCxnSpPr>
              <p:nvPr/>
            </p:nvCxnSpPr>
            <p:spPr>
              <a:xfrm flipH="1">
                <a:off x="6095541" y="5948254"/>
                <a:ext cx="474562" cy="0"/>
              </a:xfrm>
              <a:prstGeom prst="line">
                <a:avLst/>
              </a:prstGeom>
              <a:ln w="63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8A3DB866-8F91-4A43-9530-2393385FBE48}"/>
                </a:ext>
              </a:extLst>
            </p:cNvPr>
            <p:cNvGrpSpPr/>
            <p:nvPr/>
          </p:nvGrpSpPr>
          <p:grpSpPr>
            <a:xfrm>
              <a:off x="9849237" y="5531451"/>
              <a:ext cx="280177" cy="280177"/>
              <a:chOff x="6615811" y="5382581"/>
              <a:chExt cx="1325880" cy="1325880"/>
            </a:xfrm>
          </p:grpSpPr>
          <p:sp>
            <p:nvSpPr>
              <p:cNvPr id="515" name="Oval 514">
                <a:extLst>
                  <a:ext uri="{FF2B5EF4-FFF2-40B4-BE49-F238E27FC236}">
                    <a16:creationId xmlns:a16="http://schemas.microsoft.com/office/drawing/2014/main" id="{6CE63DA0-2DF0-4C9F-9398-7CC597152A56}"/>
                  </a:ext>
                </a:extLst>
              </p:cNvPr>
              <p:cNvSpPr/>
              <p:nvPr/>
            </p:nvSpPr>
            <p:spPr bwMode="auto">
              <a:xfrm>
                <a:off x="6615811" y="5382581"/>
                <a:ext cx="1325880" cy="1325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45" fontAlgn="base">
                  <a:spcBef>
                    <a:spcPct val="0"/>
                  </a:spcBef>
                  <a:spcAft>
                    <a:spcPct val="0"/>
                  </a:spcAft>
                </a:pPr>
                <a:endParaRPr lang="en-US" sz="1471" dirty="0">
                  <a:gradFill>
                    <a:gsLst>
                      <a:gs pos="0">
                        <a:srgbClr val="FFFFFF"/>
                      </a:gs>
                      <a:gs pos="100000">
                        <a:srgbClr val="FFFFFF"/>
                      </a:gs>
                    </a:gsLst>
                    <a:lin ang="5400000" scaled="0"/>
                  </a:gradFill>
                  <a:latin typeface="Segoe UI Semilight"/>
                </a:endParaRPr>
              </a:p>
            </p:txBody>
          </p:sp>
          <p:pic>
            <p:nvPicPr>
              <p:cNvPr id="516" name="Picture 515">
                <a:extLst>
                  <a:ext uri="{FF2B5EF4-FFF2-40B4-BE49-F238E27FC236}">
                    <a16:creationId xmlns:a16="http://schemas.microsoft.com/office/drawing/2014/main" id="{C3535539-3CAD-4511-9941-09B71C47B176}"/>
                  </a:ext>
                </a:extLst>
              </p:cNvPr>
              <p:cNvPicPr>
                <a:picLocks noChangeAspect="1"/>
              </p:cNvPicPr>
              <p:nvPr/>
            </p:nvPicPr>
            <p:blipFill>
              <a:blip r:embed="rId13"/>
              <a:stretch>
                <a:fillRect/>
              </a:stretch>
            </p:blipFill>
            <p:spPr>
              <a:xfrm>
                <a:off x="6875545" y="5686511"/>
                <a:ext cx="816949" cy="718021"/>
              </a:xfrm>
              <a:prstGeom prst="rect">
                <a:avLst/>
              </a:prstGeom>
            </p:spPr>
          </p:pic>
        </p:grpSp>
      </p:grpSp>
      <p:sp>
        <p:nvSpPr>
          <p:cNvPr id="519" name="TextBox 518">
            <a:extLst>
              <a:ext uri="{FF2B5EF4-FFF2-40B4-BE49-F238E27FC236}">
                <a16:creationId xmlns:a16="http://schemas.microsoft.com/office/drawing/2014/main" id="{A8C3F69F-3034-4C10-BBF3-12502B226591}"/>
              </a:ext>
            </a:extLst>
          </p:cNvPr>
          <p:cNvSpPr txBox="1"/>
          <p:nvPr/>
        </p:nvSpPr>
        <p:spPr>
          <a:xfrm>
            <a:off x="7001929" y="4678661"/>
            <a:ext cx="1110430" cy="341769"/>
          </a:xfrm>
          <a:prstGeom prst="rect">
            <a:avLst/>
          </a:prstGeom>
          <a:noFill/>
        </p:spPr>
        <p:txBody>
          <a:bodyPr wrap="square" lIns="134387" tIns="107510" rIns="134387" bIns="107510" rtlCol="0">
            <a:spAutoFit/>
          </a:bodyPr>
          <a:lstStyle/>
          <a:p>
            <a:pPr defTabSz="685406">
              <a:lnSpc>
                <a:spcPct val="90000"/>
              </a:lnSpc>
              <a:defRPr/>
            </a:pPr>
            <a:r>
              <a:rPr lang="en-GB" sz="900" dirty="0">
                <a:solidFill>
                  <a:srgbClr val="2F2F2F"/>
                </a:solidFill>
                <a:latin typeface="Segoe UI Semibold" panose="020B0702040204020203" pitchFamily="34" charset="0"/>
                <a:cs typeface="Segoe UI Semibold" panose="020B0702040204020203" pitchFamily="34" charset="0"/>
              </a:rPr>
              <a:t>Windows 7/8.x</a:t>
            </a:r>
          </a:p>
        </p:txBody>
      </p:sp>
      <p:sp>
        <p:nvSpPr>
          <p:cNvPr id="77" name="Rectangle 76">
            <a:extLst>
              <a:ext uri="{FF2B5EF4-FFF2-40B4-BE49-F238E27FC236}">
                <a16:creationId xmlns:a16="http://schemas.microsoft.com/office/drawing/2014/main" id="{9A57EF1C-8711-4EBF-9F30-688A0162CD4C}"/>
              </a:ext>
            </a:extLst>
          </p:cNvPr>
          <p:cNvSpPr/>
          <p:nvPr/>
        </p:nvSpPr>
        <p:spPr>
          <a:xfrm>
            <a:off x="4511119" y="3384408"/>
            <a:ext cx="501116" cy="235279"/>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028" dirty="0">
              <a:solidFill>
                <a:srgbClr val="0070C0"/>
              </a:solidFill>
              <a:latin typeface="Segoe UI Semilight"/>
            </a:endParaRPr>
          </a:p>
        </p:txBody>
      </p:sp>
      <p:sp>
        <p:nvSpPr>
          <p:cNvPr id="18" name="Rectangle 17">
            <a:extLst>
              <a:ext uri="{FF2B5EF4-FFF2-40B4-BE49-F238E27FC236}">
                <a16:creationId xmlns:a16="http://schemas.microsoft.com/office/drawing/2014/main" id="{672A6F96-EB75-446F-BE4D-E22748DF7820}"/>
              </a:ext>
            </a:extLst>
          </p:cNvPr>
          <p:cNvSpPr/>
          <p:nvPr/>
        </p:nvSpPr>
        <p:spPr>
          <a:xfrm>
            <a:off x="4529800" y="3385186"/>
            <a:ext cx="511679" cy="253916"/>
          </a:xfrm>
          <a:prstGeom prst="rect">
            <a:avLst/>
          </a:prstGeom>
          <a:solidFill>
            <a:schemeClr val="tx1">
              <a:lumMod val="20000"/>
              <a:lumOff val="80000"/>
            </a:schemeClr>
          </a:solidFill>
        </p:spPr>
        <p:txBody>
          <a:bodyPr wrap="none">
            <a:spAutoFit/>
          </a:bodyPr>
          <a:lstStyle/>
          <a:p>
            <a:pPr defTabSz="685669"/>
            <a:r>
              <a:rPr lang="en-US" sz="1050" dirty="0">
                <a:solidFill>
                  <a:srgbClr val="2F2F2F"/>
                </a:solidFill>
                <a:latin typeface="Segoe UI Semilight"/>
              </a:rPr>
              <a:t>MDM</a:t>
            </a:r>
            <a:endParaRPr lang="en-US" sz="1050" dirty="0">
              <a:solidFill>
                <a:srgbClr val="FFFFFF"/>
              </a:solidFill>
              <a:latin typeface="Segoe UI Semilight"/>
            </a:endParaRPr>
          </a:p>
        </p:txBody>
      </p:sp>
      <p:sp>
        <p:nvSpPr>
          <p:cNvPr id="80" name="Rectangle 79">
            <a:extLst>
              <a:ext uri="{FF2B5EF4-FFF2-40B4-BE49-F238E27FC236}">
                <a16:creationId xmlns:a16="http://schemas.microsoft.com/office/drawing/2014/main" id="{DAD09B30-6B2B-4413-A4AD-329E02B085EC}"/>
              </a:ext>
            </a:extLst>
          </p:cNvPr>
          <p:cNvSpPr/>
          <p:nvPr/>
        </p:nvSpPr>
        <p:spPr>
          <a:xfrm>
            <a:off x="2954191" y="2765282"/>
            <a:ext cx="501116" cy="235279"/>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4"/>
            <a:endParaRPr lang="en-US" sz="1028" dirty="0">
              <a:solidFill>
                <a:srgbClr val="0070C0"/>
              </a:solidFill>
              <a:latin typeface="Segoe UI Semilight"/>
            </a:endParaRPr>
          </a:p>
        </p:txBody>
      </p:sp>
      <p:sp>
        <p:nvSpPr>
          <p:cNvPr id="81" name="Rectangle 80">
            <a:extLst>
              <a:ext uri="{FF2B5EF4-FFF2-40B4-BE49-F238E27FC236}">
                <a16:creationId xmlns:a16="http://schemas.microsoft.com/office/drawing/2014/main" id="{75CE91BA-D89E-4F59-81B9-F49D4610463D}"/>
              </a:ext>
            </a:extLst>
          </p:cNvPr>
          <p:cNvSpPr/>
          <p:nvPr/>
        </p:nvSpPr>
        <p:spPr>
          <a:xfrm>
            <a:off x="2972872" y="2766060"/>
            <a:ext cx="511679" cy="253916"/>
          </a:xfrm>
          <a:prstGeom prst="rect">
            <a:avLst/>
          </a:prstGeom>
          <a:solidFill>
            <a:schemeClr val="tx1">
              <a:lumMod val="20000"/>
              <a:lumOff val="80000"/>
            </a:schemeClr>
          </a:solidFill>
        </p:spPr>
        <p:txBody>
          <a:bodyPr wrap="none">
            <a:spAutoFit/>
          </a:bodyPr>
          <a:lstStyle/>
          <a:p>
            <a:pPr defTabSz="685669"/>
            <a:r>
              <a:rPr lang="en-US" sz="1050" dirty="0">
                <a:solidFill>
                  <a:srgbClr val="2F2F2F"/>
                </a:solidFill>
                <a:latin typeface="Segoe UI Semilight"/>
              </a:rPr>
              <a:t>MDM</a:t>
            </a:r>
            <a:endParaRPr lang="en-US" sz="1050" dirty="0">
              <a:solidFill>
                <a:srgbClr val="FFFFFF"/>
              </a:solidFill>
              <a:latin typeface="Segoe UI Semilight"/>
            </a:endParaRPr>
          </a:p>
        </p:txBody>
      </p:sp>
      <p:grpSp>
        <p:nvGrpSpPr>
          <p:cNvPr id="78" name="Group 77">
            <a:extLst>
              <a:ext uri="{FF2B5EF4-FFF2-40B4-BE49-F238E27FC236}">
                <a16:creationId xmlns:a16="http://schemas.microsoft.com/office/drawing/2014/main" id="{9946B5F7-7BDC-4B7C-A480-F7AF45427149}"/>
              </a:ext>
            </a:extLst>
          </p:cNvPr>
          <p:cNvGrpSpPr/>
          <p:nvPr/>
        </p:nvGrpSpPr>
        <p:grpSpPr>
          <a:xfrm>
            <a:off x="-299092" y="1087035"/>
            <a:ext cx="2037675" cy="602767"/>
            <a:chOff x="790604" y="1241384"/>
            <a:chExt cx="3655379" cy="1163060"/>
          </a:xfrm>
        </p:grpSpPr>
        <p:pic>
          <p:nvPicPr>
            <p:cNvPr id="79" name="Graphic 78">
              <a:extLst>
                <a:ext uri="{FF2B5EF4-FFF2-40B4-BE49-F238E27FC236}">
                  <a16:creationId xmlns:a16="http://schemas.microsoft.com/office/drawing/2014/main" id="{F7629A88-FE2C-4EC2-8BC6-921B11638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1844" y="1241384"/>
              <a:ext cx="1773641" cy="1135130"/>
            </a:xfrm>
            <a:prstGeom prst="rect">
              <a:avLst/>
            </a:prstGeom>
          </p:spPr>
        </p:pic>
        <p:pic>
          <p:nvPicPr>
            <p:cNvPr id="82" name="Picture 81">
              <a:extLst>
                <a:ext uri="{FF2B5EF4-FFF2-40B4-BE49-F238E27FC236}">
                  <a16:creationId xmlns:a16="http://schemas.microsoft.com/office/drawing/2014/main" id="{A83EEB2E-109B-4B07-B04B-E0CCA70728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7842" y="1457982"/>
              <a:ext cx="663797" cy="663797"/>
            </a:xfrm>
            <a:prstGeom prst="rect">
              <a:avLst/>
            </a:prstGeom>
          </p:spPr>
        </p:pic>
        <p:sp>
          <p:nvSpPr>
            <p:cNvPr id="83" name="TextBox 82">
              <a:extLst>
                <a:ext uri="{FF2B5EF4-FFF2-40B4-BE49-F238E27FC236}">
                  <a16:creationId xmlns:a16="http://schemas.microsoft.com/office/drawing/2014/main" id="{29398089-4F79-4BEC-A650-E4BCF09A009B}"/>
                </a:ext>
              </a:extLst>
            </p:cNvPr>
            <p:cNvSpPr txBox="1"/>
            <p:nvPr/>
          </p:nvSpPr>
          <p:spPr>
            <a:xfrm>
              <a:off x="790604" y="1964363"/>
              <a:ext cx="3655379" cy="440081"/>
            </a:xfrm>
            <a:prstGeom prst="rect">
              <a:avLst/>
            </a:prstGeom>
            <a:noFill/>
          </p:spPr>
          <p:txBody>
            <a:bodyPr wrap="square" rtlCol="0" anchor="ctr">
              <a:spAutoFit/>
            </a:bodyPr>
            <a:lstStyle/>
            <a:p>
              <a:pPr algn="ctr" defTabSz="671903">
                <a:defRPr/>
              </a:pPr>
              <a:r>
                <a:rPr lang="en-US" sz="882" dirty="0">
                  <a:solidFill>
                    <a:srgbClr val="2F2F2F"/>
                  </a:solidFill>
                  <a:latin typeface="Segoe UI Semibold" panose="020B0702040204020203" pitchFamily="34" charset="0"/>
                  <a:cs typeface="Segoe UI Semibold" panose="020B0702040204020203" pitchFamily="34" charset="0"/>
                </a:rPr>
                <a:t>Azure AD</a:t>
              </a:r>
            </a:p>
          </p:txBody>
        </p:sp>
      </p:grpSp>
      <p:grpSp>
        <p:nvGrpSpPr>
          <p:cNvPr id="84" name="Group 83">
            <a:extLst>
              <a:ext uri="{FF2B5EF4-FFF2-40B4-BE49-F238E27FC236}">
                <a16:creationId xmlns:a16="http://schemas.microsoft.com/office/drawing/2014/main" id="{0E20186F-9FCE-42C6-A35A-B4261CC966B5}"/>
              </a:ext>
            </a:extLst>
          </p:cNvPr>
          <p:cNvGrpSpPr/>
          <p:nvPr/>
        </p:nvGrpSpPr>
        <p:grpSpPr>
          <a:xfrm>
            <a:off x="8272303" y="1038837"/>
            <a:ext cx="783209" cy="783208"/>
            <a:chOff x="924380" y="1304485"/>
            <a:chExt cx="1212101" cy="1214698"/>
          </a:xfrm>
        </p:grpSpPr>
        <p:sp>
          <p:nvSpPr>
            <p:cNvPr id="85" name="object 60">
              <a:extLst>
                <a:ext uri="{FF2B5EF4-FFF2-40B4-BE49-F238E27FC236}">
                  <a16:creationId xmlns:a16="http://schemas.microsoft.com/office/drawing/2014/main" id="{77BF4BC3-90F8-41F3-BD1C-C12830EEFEE2}"/>
                </a:ext>
              </a:extLst>
            </p:cNvPr>
            <p:cNvSpPr/>
            <p:nvPr/>
          </p:nvSpPr>
          <p:spPr>
            <a:xfrm>
              <a:off x="924380" y="1304485"/>
              <a:ext cx="1212101" cy="12146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rgbClr val="D2D2D2"/>
            </a:solidFill>
            <a:ln>
              <a:solidFill>
                <a:schemeClr val="bg2">
                  <a:lumMod val="60000"/>
                  <a:lumOff val="40000"/>
                </a:schemeClr>
              </a:solidFill>
            </a:ln>
          </p:spPr>
          <p:txBody>
            <a:bodyPr wrap="square" lIns="0" tIns="0" rIns="0" bIns="0" rtlCol="0"/>
            <a:lstStyle/>
            <a:p>
              <a:pPr defTabSz="458279">
                <a:defRPr/>
              </a:pPr>
              <a:endParaRPr sz="902">
                <a:solidFill>
                  <a:prstClr val="black"/>
                </a:solidFill>
                <a:latin typeface="Calibri"/>
              </a:endParaRPr>
            </a:p>
          </p:txBody>
        </p:sp>
        <p:pic>
          <p:nvPicPr>
            <p:cNvPr id="86" name="Picture 85">
              <a:extLst>
                <a:ext uri="{FF2B5EF4-FFF2-40B4-BE49-F238E27FC236}">
                  <a16:creationId xmlns:a16="http://schemas.microsoft.com/office/drawing/2014/main" id="{7D21A6E0-3340-4857-B884-62C598D0EE2D}"/>
                </a:ext>
              </a:extLst>
            </p:cNvPr>
            <p:cNvPicPr>
              <a:picLocks noChangeAspect="1"/>
            </p:cNvPicPr>
            <p:nvPr/>
          </p:nvPicPr>
          <p:blipFill>
            <a:blip r:embed="rId15"/>
            <a:stretch>
              <a:fillRect/>
            </a:stretch>
          </p:blipFill>
          <p:spPr>
            <a:xfrm>
              <a:off x="1258632" y="1622973"/>
              <a:ext cx="543336" cy="578165"/>
            </a:xfrm>
            <a:prstGeom prst="rect">
              <a:avLst/>
            </a:prstGeom>
          </p:spPr>
        </p:pic>
      </p:grpSp>
      <p:pic>
        <p:nvPicPr>
          <p:cNvPr id="90" name="Picture 89">
            <a:extLst>
              <a:ext uri="{FF2B5EF4-FFF2-40B4-BE49-F238E27FC236}">
                <a16:creationId xmlns:a16="http://schemas.microsoft.com/office/drawing/2014/main" id="{45F7960E-F8E1-4E03-9B5D-5A85FA9A6731}"/>
              </a:ext>
            </a:extLst>
          </p:cNvPr>
          <p:cNvPicPr preferRelativeResize="0">
            <a:picLocks/>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56029" y="1821827"/>
            <a:ext cx="184574" cy="198246"/>
          </a:xfrm>
          <a:prstGeom prst="rect">
            <a:avLst/>
          </a:prstGeom>
        </p:spPr>
      </p:pic>
      <p:sp>
        <p:nvSpPr>
          <p:cNvPr id="93" name="Freeform 128">
            <a:extLst>
              <a:ext uri="{FF2B5EF4-FFF2-40B4-BE49-F238E27FC236}">
                <a16:creationId xmlns:a16="http://schemas.microsoft.com/office/drawing/2014/main" id="{C4C714AC-FBFE-4982-98D4-0A02AB80287A}"/>
              </a:ext>
            </a:extLst>
          </p:cNvPr>
          <p:cNvSpPr>
            <a:spLocks noEditPoints="1"/>
          </p:cNvSpPr>
          <p:nvPr/>
        </p:nvSpPr>
        <p:spPr bwMode="black">
          <a:xfrm>
            <a:off x="4657719" y="1893821"/>
            <a:ext cx="203993" cy="17944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000000"/>
          </a:solidFill>
          <a:ln>
            <a:solidFill>
              <a:srgbClr val="0000FF"/>
            </a:solidFill>
          </a:ln>
          <a:extLst/>
        </p:spPr>
        <p:txBody>
          <a:bodyPr vert="horz" wrap="square" lIns="71744" tIns="35872" rIns="71744" bIns="35872" numCol="1" anchor="t" anchorCtr="0" compatLnSpc="1">
            <a:prstTxWarp prst="textNoShape">
              <a:avLst/>
            </a:prstTxWarp>
          </a:bodyPr>
          <a:lstStyle/>
          <a:p>
            <a:pPr defTabSz="685800"/>
            <a:endParaRPr lang="en-US" sz="1324">
              <a:solidFill>
                <a:srgbClr val="505050"/>
              </a:solidFill>
              <a:latin typeface="Segoe UI"/>
            </a:endParaRPr>
          </a:p>
        </p:txBody>
      </p:sp>
      <p:sp>
        <p:nvSpPr>
          <p:cNvPr id="5" name="Multiplication Sign 4">
            <a:extLst>
              <a:ext uri="{FF2B5EF4-FFF2-40B4-BE49-F238E27FC236}">
                <a16:creationId xmlns:a16="http://schemas.microsoft.com/office/drawing/2014/main" id="{B1EA03BE-8C83-4900-8217-5D593A40BC34}"/>
              </a:ext>
            </a:extLst>
          </p:cNvPr>
          <p:cNvSpPr/>
          <p:nvPr/>
        </p:nvSpPr>
        <p:spPr bwMode="auto">
          <a:xfrm>
            <a:off x="5189965" y="4317032"/>
            <a:ext cx="254867" cy="205109"/>
          </a:xfrm>
          <a:prstGeom prst="mathMultiply">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sp>
        <p:nvSpPr>
          <p:cNvPr id="88" name="Arrow: Curved Right 87">
            <a:extLst>
              <a:ext uri="{FF2B5EF4-FFF2-40B4-BE49-F238E27FC236}">
                <a16:creationId xmlns:a16="http://schemas.microsoft.com/office/drawing/2014/main" id="{1B73D664-8B0A-4F9A-8E93-973D90C8B8EC}"/>
              </a:ext>
            </a:extLst>
          </p:cNvPr>
          <p:cNvSpPr/>
          <p:nvPr/>
        </p:nvSpPr>
        <p:spPr bwMode="auto">
          <a:xfrm rot="5400000">
            <a:off x="5784643" y="628860"/>
            <a:ext cx="458588" cy="2289757"/>
          </a:xfrm>
          <a:prstGeom prst="curv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399854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1000" fill="hold"/>
                                        <p:tgtEl>
                                          <p:spTgt spid="88"/>
                                        </p:tgtEl>
                                        <p:attrNameLst>
                                          <p:attrName>ppt_w</p:attrName>
                                        </p:attrNameLst>
                                      </p:cBhvr>
                                      <p:tavLst>
                                        <p:tav tm="0">
                                          <p:val>
                                            <p:fltVal val="0"/>
                                          </p:val>
                                        </p:tav>
                                        <p:tav tm="100000">
                                          <p:val>
                                            <p:strVal val="#ppt_w"/>
                                          </p:val>
                                        </p:tav>
                                      </p:tavLst>
                                    </p:anim>
                                    <p:anim calcmode="lin" valueType="num">
                                      <p:cBhvr>
                                        <p:cTn id="8" dur="1000" fill="hold"/>
                                        <p:tgtEl>
                                          <p:spTgt spid="88"/>
                                        </p:tgtEl>
                                        <p:attrNameLst>
                                          <p:attrName>ppt_h</p:attrName>
                                        </p:attrNameLst>
                                      </p:cBhvr>
                                      <p:tavLst>
                                        <p:tav tm="0">
                                          <p:val>
                                            <p:fltVal val="0"/>
                                          </p:val>
                                        </p:tav>
                                        <p:tav tm="100000">
                                          <p:val>
                                            <p:strVal val="#ppt_h"/>
                                          </p:val>
                                        </p:tav>
                                      </p:tavLst>
                                    </p:anim>
                                    <p:anim calcmode="lin" valueType="num">
                                      <p:cBhvr>
                                        <p:cTn id="9" dur="1000" fill="hold"/>
                                        <p:tgtEl>
                                          <p:spTgt spid="88"/>
                                        </p:tgtEl>
                                        <p:attrNameLst>
                                          <p:attrName>style.rotation</p:attrName>
                                        </p:attrNameLst>
                                      </p:cBhvr>
                                      <p:tavLst>
                                        <p:tav tm="0">
                                          <p:val>
                                            <p:fltVal val="90"/>
                                          </p:val>
                                        </p:tav>
                                        <p:tav tm="100000">
                                          <p:val>
                                            <p:fltVal val="0"/>
                                          </p:val>
                                        </p:tav>
                                      </p:tavLst>
                                    </p:anim>
                                    <p:animEffect transition="in" filter="fade">
                                      <p:cBhvr>
                                        <p:cTn id="10" dur="1000"/>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repeatCount="indefinite" accel="50000" decel="50000" fill="hold" grpId="0" nodeType="clickEffect">
                                  <p:stCondLst>
                                    <p:cond delay="0"/>
                                  </p:stCondLst>
                                  <p:childTnLst>
                                    <p:animMotion origin="layout" path="M -3.79372E-6 -5.31094E-7 L 0.00524 0.40626 " pathEditMode="relative" rAng="0" ptsTypes="AA">
                                      <p:cBhvr>
                                        <p:cTn id="18" dur="2000" fill="hold"/>
                                        <p:tgtEl>
                                          <p:spTgt spid="93"/>
                                        </p:tgtEl>
                                        <p:attrNameLst>
                                          <p:attrName>ppt_x</p:attrName>
                                          <p:attrName>ppt_y</p:attrName>
                                        </p:attrNameLst>
                                      </p:cBhvr>
                                      <p:rCtr x="255" y="2031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repeatCount="indefinite" accel="50000" decel="50000" fill="hold" nodeType="clickEffect">
                                  <p:stCondLst>
                                    <p:cond delay="0"/>
                                  </p:stCondLst>
                                  <p:childTnLst>
                                    <p:animMotion origin="layout" path="M 2.55553E-6 -5.90104E-7 L 2.55553E-6 0.00023 C 0.00013 0.01611 0.00013 0.03246 0.00038 0.0488 C 0.00038 0.04971 0.00076 0.05039 0.00089 0.05084 C 0.00115 0.05379 0.00153 0.05924 0.00191 0.06196 C 0.00153 0.07422 0.00153 0.08579 0.00127 0.09782 C 0.00115 0.10281 0.00076 0.1069 0.00038 0.11189 C 0.00025 0.11598 0.00013 0.11984 2.55553E-6 0.12392 C 2.55553E-6 0.12551 -0.00026 0.1271 -0.00039 0.12846 C -0.00051 0.1305 -0.00064 0.13232 -0.00077 0.13414 C -0.00102 0.1389 0.00089 0.14616 -0.00128 0.14843 C -0.00268 0.1498 -0.01392 0.14753 -0.01813 0.14685 L -0.12957 0.14843 C -0.15101 0.14866 -0.12293 0.14889 -0.13467 0.15002 C -0.14003 0.15048 -0.14539 0.15048 -0.15101 0.1507 C -0.15114 0.1675 -0.15114 0.18384 -0.15139 0.20064 C -0.15139 0.202 -0.15216 0.21085 -0.15229 0.21244 C -0.15216 0.21947 -0.15216 0.22651 -0.1519 0.23377 C -0.1519 0.23468 -0.15152 0.23536 -0.15139 0.23604 C -0.15127 0.2374 -0.15114 0.23877 -0.15101 0.24013 C -0.15088 0.24807 -0.15101 0.25238 -0.15025 0.25897 C -0.15012 0.25987 -0.14999 0.26078 -0.14973 0.26146 C -0.15012 0.266 -0.15012 0.2685 -0.15063 0.27258 C -0.15114 0.27712 -0.15139 0.27349 -0.1519 0.28121 L -0.15229 0.28734 C -0.15216 0.31071 -0.15216 0.33386 -0.1519 0.35724 C -0.1519 0.35815 -0.15152 0.3586 -0.15139 0.35951 C -0.15114 0.3636 -0.15114 0.36791 -0.15101 0.37222 C -0.15088 0.37721 -0.1505 0.37903 -0.14973 0.3838 C -0.14961 0.39946 -0.14935 0.41444 -0.14935 0.4301 C -0.14935 0.44349 -0.14961 0.45756 -0.14973 0.47095 C -0.14986 0.47458 -0.14973 0.47844 -0.15025 0.48207 C -0.15037 0.48298 -0.15101 0.48275 -0.15139 0.48275 C -0.15305 0.48321 -0.15471 0.48343 -0.15637 0.48366 C -0.15688 0.48411 -0.15714 0.48502 -0.15778 0.48502 C -0.17041 0.48616 -0.19148 0.48616 -0.20539 0.48616 L -0.20386 0.48502 " pathEditMode="relative" rAng="0" ptsTypes="AAAAAAAAAAAAAAAAAAAAAAAAAAAAAAAAAAAAA">
                                      <p:cBhvr>
                                        <p:cTn id="26" dur="2000" fill="hold"/>
                                        <p:tgtEl>
                                          <p:spTgt spid="90"/>
                                        </p:tgtEl>
                                        <p:attrNameLst>
                                          <p:attrName>ppt_x</p:attrName>
                                          <p:attrName>ppt_y</p:attrName>
                                        </p:attrNameLst>
                                      </p:cBhvr>
                                      <p:rCtr x="-10174" y="24308"/>
                                    </p:animMotion>
                                  </p:childTnLst>
                                </p:cTn>
                              </p:par>
                              <p:par>
                                <p:cTn id="27" presetID="31" presetClass="entr" presetSubtype="0" repeatCount="indefinite" fill="hold" grpId="0" nodeType="withEffect">
                                  <p:stCondLst>
                                    <p:cond delay="0"/>
                                  </p:stCondLst>
                                  <p:endCondLst>
                                    <p:cond evt="onNext" delay="0">
                                      <p:tgtEl>
                                        <p:sldTgt/>
                                      </p:tgtEl>
                                    </p:cond>
                                  </p:end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 calcmode="lin" valueType="num">
                                      <p:cBhvr>
                                        <p:cTn id="31" dur="1000" fill="hold"/>
                                        <p:tgtEl>
                                          <p:spTgt spid="5"/>
                                        </p:tgtEl>
                                        <p:attrNameLst>
                                          <p:attrName>style.rotation</p:attrName>
                                        </p:attrNameLst>
                                      </p:cBhvr>
                                      <p:tavLst>
                                        <p:tav tm="0">
                                          <p:val>
                                            <p:fltVal val="90"/>
                                          </p:val>
                                        </p:tav>
                                        <p:tav tm="100000">
                                          <p:val>
                                            <p:fltVal val="0"/>
                                          </p:val>
                                        </p:tav>
                                      </p:tavLst>
                                    </p:anim>
                                    <p:animEffect transition="in" filter="fade">
                                      <p:cBhvr>
                                        <p:cTn id="3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P spid="5" grpId="0" animBg="1"/>
      <p:bldP spid="8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A2262-764D-428E-8A95-2B18D416836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Workloads</a:t>
            </a:r>
          </a:p>
        </p:txBody>
      </p:sp>
      <p:sp>
        <p:nvSpPr>
          <p:cNvPr id="2" name="Text Placeholder 1">
            <a:extLst>
              <a:ext uri="{FF2B5EF4-FFF2-40B4-BE49-F238E27FC236}">
                <a16:creationId xmlns:a16="http://schemas.microsoft.com/office/drawing/2014/main" id="{71CEC3FC-C037-43B1-885A-AE4FEA863B6C}"/>
              </a:ext>
            </a:extLst>
          </p:cNvPr>
          <p:cNvSpPr>
            <a:spLocks noGrp="1"/>
          </p:cNvSpPr>
          <p:nvPr>
            <p:ph type="body" sz="quarter" idx="10"/>
          </p:nvPr>
        </p:nvSpPr>
        <p:spPr>
          <a:xfrm>
            <a:off x="539552" y="904654"/>
            <a:ext cx="4690864" cy="4190891"/>
          </a:xfrm>
        </p:spPr>
        <p:txBody>
          <a:bodyPr/>
          <a:lstStyle/>
          <a:p>
            <a:pPr marL="257175" indent="-257175"/>
            <a:r>
              <a:rPr lang="en-US" sz="1500" dirty="0">
                <a:latin typeface="Segoe UI Semilight" panose="020B0402040204020203" pitchFamily="34" charset="0"/>
                <a:cs typeface="Segoe UI Semilight" panose="020B0402040204020203" pitchFamily="34" charset="0"/>
              </a:rPr>
              <a:t>Compliance policies</a:t>
            </a:r>
          </a:p>
          <a:p>
            <a:pPr marL="600075" lvl="1" indent="-257175"/>
            <a:r>
              <a:rPr lang="nb-NO" sz="1500" dirty="0">
                <a:latin typeface="Segoe UI Semilight" panose="020B0402040204020203" pitchFamily="34" charset="0"/>
                <a:cs typeface="Segoe UI Semilight" panose="020B0402040204020203" pitchFamily="34" charset="0"/>
              </a:rPr>
              <a:t>C</a:t>
            </a:r>
            <a:r>
              <a:rPr lang="en-US" sz="1500" dirty="0" err="1">
                <a:latin typeface="Segoe UI Semilight" panose="020B0402040204020203" pitchFamily="34" charset="0"/>
                <a:cs typeface="Segoe UI Semilight" panose="020B0402040204020203" pitchFamily="34" charset="0"/>
              </a:rPr>
              <a:t>onditional</a:t>
            </a:r>
            <a:r>
              <a:rPr lang="en-US" sz="1500" dirty="0">
                <a:latin typeface="Segoe UI Semilight" panose="020B0402040204020203" pitchFamily="34" charset="0"/>
                <a:cs typeface="Segoe UI Semilight" panose="020B0402040204020203" pitchFamily="34" charset="0"/>
              </a:rPr>
              <a:t> Access</a:t>
            </a:r>
          </a:p>
          <a:p>
            <a:pPr marL="257175" indent="-257175"/>
            <a:r>
              <a:rPr lang="en-US" sz="1500" dirty="0">
                <a:latin typeface="Segoe UI Semilight" panose="020B0402040204020203" pitchFamily="34" charset="0"/>
                <a:cs typeface="Segoe UI Semilight" panose="020B0402040204020203" pitchFamily="34" charset="0"/>
              </a:rPr>
              <a:t>Windows Update policies</a:t>
            </a:r>
          </a:p>
          <a:p>
            <a:pPr marL="600075" lvl="1" indent="-257175"/>
            <a:r>
              <a:rPr lang="nb-NO" sz="1500" dirty="0">
                <a:latin typeface="Segoe UI Semilight" panose="020B0402040204020203" pitchFamily="34" charset="0"/>
                <a:cs typeface="Segoe UI Semilight" panose="020B0402040204020203" pitchFamily="34" charset="0"/>
              </a:rPr>
              <a:t>W</a:t>
            </a:r>
            <a:r>
              <a:rPr lang="en-US" sz="1500" dirty="0" err="1">
                <a:latin typeface="Segoe UI Semilight" panose="020B0402040204020203" pitchFamily="34" charset="0"/>
                <a:cs typeface="Segoe UI Semilight" panose="020B0402040204020203" pitchFamily="34" charset="0"/>
              </a:rPr>
              <a:t>UfB</a:t>
            </a:r>
            <a:endParaRPr lang="en-US" sz="1500" dirty="0">
              <a:latin typeface="Segoe UI Semilight" panose="020B0402040204020203" pitchFamily="34" charset="0"/>
              <a:cs typeface="Segoe UI Semilight" panose="020B0402040204020203" pitchFamily="34" charset="0"/>
            </a:endParaRPr>
          </a:p>
          <a:p>
            <a:pPr marL="257175" indent="-257175"/>
            <a:r>
              <a:rPr lang="en-US" sz="1500" dirty="0">
                <a:latin typeface="Segoe UI Semilight" panose="020B0402040204020203" pitchFamily="34" charset="0"/>
                <a:cs typeface="Segoe UI Semilight" panose="020B0402040204020203" pitchFamily="34" charset="0"/>
              </a:rPr>
              <a:t>Device configuration</a:t>
            </a:r>
          </a:p>
          <a:p>
            <a:pPr marL="600075" lvl="1" indent="-257175"/>
            <a:r>
              <a:rPr lang="nb-NO" sz="1500" dirty="0">
                <a:latin typeface="Segoe UI Semilight" panose="020B0402040204020203" pitchFamily="34" charset="0"/>
                <a:cs typeface="Segoe UI Semilight" panose="020B0402040204020203" pitchFamily="34" charset="0"/>
              </a:rPr>
              <a:t>C</a:t>
            </a:r>
            <a:r>
              <a:rPr lang="en-US" sz="1500" dirty="0" err="1">
                <a:latin typeface="Segoe UI Semilight" panose="020B0402040204020203" pitchFamily="34" charset="0"/>
                <a:cs typeface="Segoe UI Semilight" panose="020B0402040204020203" pitchFamily="34" charset="0"/>
              </a:rPr>
              <a:t>onfiguration</a:t>
            </a:r>
            <a:r>
              <a:rPr lang="en-US" sz="1500" dirty="0">
                <a:latin typeface="Segoe UI Semilight" panose="020B0402040204020203" pitchFamily="34" charset="0"/>
                <a:cs typeface="Segoe UI Semilight" panose="020B0402040204020203" pitchFamily="34" charset="0"/>
              </a:rPr>
              <a:t> Baseline?</a:t>
            </a:r>
          </a:p>
          <a:p>
            <a:pPr marL="600075" lvl="1" indent="-257175"/>
            <a:r>
              <a:rPr lang="en-US" sz="1500" dirty="0">
                <a:latin typeface="Segoe UI Semilight" panose="020B0402040204020203" pitchFamily="34" charset="0"/>
                <a:cs typeface="Segoe UI Semilight" panose="020B0402040204020203" pitchFamily="34" charset="0"/>
              </a:rPr>
              <a:t>Endpoint Protection</a:t>
            </a:r>
          </a:p>
          <a:p>
            <a:pPr marL="942975" lvl="2" indent="-257175"/>
            <a:r>
              <a:rPr lang="nb-NO" sz="1500" dirty="0">
                <a:latin typeface="Segoe UI Semilight" panose="020B0402040204020203" pitchFamily="34" charset="0"/>
                <a:cs typeface="Segoe UI Semilight" panose="020B0402040204020203" pitchFamily="34" charset="0"/>
              </a:rPr>
              <a:t>*.W</a:t>
            </a:r>
            <a:r>
              <a:rPr lang="en-US" sz="1500" dirty="0" err="1">
                <a:latin typeface="Segoe UI Semilight" panose="020B0402040204020203" pitchFamily="34" charset="0"/>
                <a:cs typeface="Segoe UI Semilight" panose="020B0402040204020203" pitchFamily="34" charset="0"/>
              </a:rPr>
              <a:t>indows</a:t>
            </a:r>
            <a:r>
              <a:rPr lang="en-US" sz="1500" dirty="0">
                <a:latin typeface="Segoe UI Semilight" panose="020B0402040204020203" pitchFamily="34" charset="0"/>
                <a:cs typeface="Segoe UI Semilight" panose="020B0402040204020203" pitchFamily="34" charset="0"/>
              </a:rPr>
              <a:t> Defender</a:t>
            </a:r>
          </a:p>
          <a:p>
            <a:pPr marL="600075" lvl="1" indent="-257175"/>
            <a:r>
              <a:rPr lang="en-US" sz="1500" dirty="0">
                <a:latin typeface="Segoe UI Semilight" panose="020B0402040204020203" pitchFamily="34" charset="0"/>
                <a:cs typeface="Segoe UI Semilight" panose="020B0402040204020203" pitchFamily="34" charset="0"/>
              </a:rPr>
              <a:t>Resource access policies</a:t>
            </a:r>
          </a:p>
          <a:p>
            <a:pPr marL="942975" lvl="2" indent="-257175"/>
            <a:r>
              <a:rPr lang="nb-NO" sz="1500" dirty="0">
                <a:latin typeface="Segoe UI Semilight" panose="020B0402040204020203" pitchFamily="34" charset="0"/>
                <a:cs typeface="Segoe UI Semilight" panose="020B0402040204020203" pitchFamily="34" charset="0"/>
              </a:rPr>
              <a:t>V</a:t>
            </a:r>
            <a:r>
              <a:rPr lang="en-US" sz="1500" dirty="0">
                <a:latin typeface="Segoe UI Semilight" panose="020B0402040204020203" pitchFamily="34" charset="0"/>
                <a:cs typeface="Segoe UI Semilight" panose="020B0402040204020203" pitchFamily="34" charset="0"/>
              </a:rPr>
              <a:t>PN, </a:t>
            </a:r>
            <a:r>
              <a:rPr lang="nb-NO" sz="1500" dirty="0">
                <a:latin typeface="Segoe UI Semilight" panose="020B0402040204020203" pitchFamily="34" charset="0"/>
                <a:cs typeface="Segoe UI Semilight" panose="020B0402040204020203" pitchFamily="34" charset="0"/>
              </a:rPr>
              <a:t>W</a:t>
            </a:r>
            <a:r>
              <a:rPr lang="en-US" sz="1500" dirty="0" err="1">
                <a:latin typeface="Segoe UI Semilight" panose="020B0402040204020203" pitchFamily="34" charset="0"/>
                <a:cs typeface="Segoe UI Semilight" panose="020B0402040204020203" pitchFamily="34" charset="0"/>
              </a:rPr>
              <a:t>iFi</a:t>
            </a:r>
            <a:r>
              <a:rPr lang="en-US" sz="1500" dirty="0">
                <a:latin typeface="Segoe UI Semilight" panose="020B0402040204020203" pitchFamily="34" charset="0"/>
                <a:cs typeface="Segoe UI Semilight" panose="020B0402040204020203" pitchFamily="34" charset="0"/>
              </a:rPr>
              <a:t>. </a:t>
            </a:r>
            <a:r>
              <a:rPr lang="nb-NO" sz="1500" dirty="0">
                <a:latin typeface="Segoe UI Semilight" panose="020B0402040204020203" pitchFamily="34" charset="0"/>
                <a:cs typeface="Segoe UI Semilight" panose="020B0402040204020203" pitchFamily="34" charset="0"/>
              </a:rPr>
              <a:t>E</a:t>
            </a:r>
            <a:r>
              <a:rPr lang="en-US" sz="1500" dirty="0">
                <a:latin typeface="Segoe UI Semilight" panose="020B0402040204020203" pitchFamily="34" charset="0"/>
                <a:cs typeface="Segoe UI Semilight" panose="020B0402040204020203" pitchFamily="34" charset="0"/>
              </a:rPr>
              <a:t>mail and certificates</a:t>
            </a:r>
          </a:p>
          <a:p>
            <a:pPr marL="257175" indent="-257175"/>
            <a:r>
              <a:rPr lang="en-US" sz="1500" dirty="0">
                <a:latin typeface="Segoe UI Semilight" panose="020B0402040204020203" pitchFamily="34" charset="0"/>
                <a:cs typeface="Segoe UI Semilight" panose="020B0402040204020203" pitchFamily="34" charset="0"/>
              </a:rPr>
              <a:t>Office Click-to-Run apps</a:t>
            </a:r>
          </a:p>
          <a:p>
            <a:pPr marL="600075" lvl="1" indent="-257175"/>
            <a:r>
              <a:rPr lang="nb-NO" sz="1500" dirty="0">
                <a:latin typeface="Segoe UI Semilight" panose="020B0402040204020203" pitchFamily="34" charset="0"/>
                <a:cs typeface="Segoe UI Semilight" panose="020B0402040204020203" pitchFamily="34" charset="0"/>
              </a:rPr>
              <a:t>G</a:t>
            </a:r>
            <a:r>
              <a:rPr lang="en-US" sz="1500" dirty="0">
                <a:latin typeface="Segoe UI Semilight" panose="020B0402040204020203" pitchFamily="34" charset="0"/>
                <a:cs typeface="Segoe UI Semilight" panose="020B0402040204020203" pitchFamily="34" charset="0"/>
              </a:rPr>
              <a:t>lobal Condition</a:t>
            </a:r>
          </a:p>
          <a:p>
            <a:pPr marL="257175" indent="-257175"/>
            <a:r>
              <a:rPr lang="en-US" sz="1500" dirty="0">
                <a:latin typeface="Segoe UI Semilight" panose="020B0402040204020203" pitchFamily="34" charset="0"/>
                <a:cs typeface="Segoe UI Semilight" panose="020B0402040204020203" pitchFamily="34" charset="0"/>
              </a:rPr>
              <a:t>Client apps</a:t>
            </a:r>
            <a:endParaRPr lang="nb-NO" sz="1500" dirty="0">
              <a:latin typeface="Segoe UI Semilight" panose="020B0402040204020203" pitchFamily="34" charset="0"/>
              <a:cs typeface="Segoe UI Semilight" panose="020B0402040204020203" pitchFamily="34" charset="0"/>
            </a:endParaRPr>
          </a:p>
          <a:p>
            <a:pPr marL="257175" indent="-257175"/>
            <a:r>
              <a:rPr lang="nb-NO" sz="1500" dirty="0">
                <a:latin typeface="Segoe UI Semilight" panose="020B0402040204020203" pitchFamily="34" charset="0"/>
                <a:cs typeface="Segoe UI Semilight" panose="020B0402040204020203" pitchFamily="34" charset="0"/>
              </a:rPr>
              <a:t>Software Center vs. Company Portal</a:t>
            </a:r>
            <a:endParaRPr lang="en-US" sz="1500" dirty="0">
              <a:latin typeface="Segoe UI Semilight" panose="020B0402040204020203" pitchFamily="34" charset="0"/>
              <a:cs typeface="Segoe UI Semilight" panose="020B0402040204020203" pitchFamily="34" charset="0"/>
            </a:endParaRPr>
          </a:p>
          <a:p>
            <a:pPr marL="0" indent="0">
              <a:buNone/>
            </a:pPr>
            <a:endParaRPr lang="en-US" dirty="0"/>
          </a:p>
        </p:txBody>
      </p:sp>
      <p:pic>
        <p:nvPicPr>
          <p:cNvPr id="3" name="Picture 2" descr="A screenshot of a cell phone&#10;&#10;Description automatically generated">
            <a:extLst>
              <a:ext uri="{FF2B5EF4-FFF2-40B4-BE49-F238E27FC236}">
                <a16:creationId xmlns:a16="http://schemas.microsoft.com/office/drawing/2014/main" id="{410EE308-F324-494E-9C5B-1FCF878E7573}"/>
              </a:ext>
            </a:extLst>
          </p:cNvPr>
          <p:cNvPicPr>
            <a:picLocks noChangeAspect="1"/>
          </p:cNvPicPr>
          <p:nvPr/>
        </p:nvPicPr>
        <p:blipFill rotWithShape="1">
          <a:blip r:embed="rId2">
            <a:extLst>
              <a:ext uri="{28A0092B-C50C-407E-A947-70E740481C1C}">
                <a14:useLocalDpi xmlns:a14="http://schemas.microsoft.com/office/drawing/2010/main" val="0"/>
              </a:ext>
            </a:extLst>
          </a:blip>
          <a:srcRect t="938" b="690"/>
          <a:stretch/>
        </p:blipFill>
        <p:spPr>
          <a:xfrm>
            <a:off x="4895856" y="904654"/>
            <a:ext cx="3319749" cy="3437900"/>
          </a:xfrm>
          <a:prstGeom prst="rect">
            <a:avLst/>
          </a:prstGeom>
        </p:spPr>
      </p:pic>
    </p:spTree>
    <p:extLst>
      <p:ext uri="{BB962C8B-B14F-4D97-AF65-F5344CB8AC3E}">
        <p14:creationId xmlns:p14="http://schemas.microsoft.com/office/powerpoint/2010/main" val="783653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690961"/>
            <a:ext cx="7772400" cy="1102519"/>
          </a:xfrm>
        </p:spPr>
        <p:txBody>
          <a:bodyPr/>
          <a:lstStyle/>
          <a:p>
            <a:r>
              <a:rPr lang="nb-NO" dirty="0" err="1"/>
              <a:t>Extend</a:t>
            </a:r>
            <a:r>
              <a:rPr lang="nb-NO" dirty="0"/>
              <a:t> ConfigMgr to </a:t>
            </a:r>
            <a:r>
              <a:rPr lang="nb-NO" dirty="0" err="1"/>
              <a:t>the</a:t>
            </a:r>
            <a:r>
              <a:rPr lang="nb-NO" dirty="0"/>
              <a:t> </a:t>
            </a:r>
            <a:r>
              <a:rPr lang="nb-NO" dirty="0" err="1"/>
              <a:t>Cloud</a:t>
            </a:r>
            <a:endParaRPr lang="nb-NO" dirty="0"/>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09D11-5768-4FEF-8EE3-BF4F94629EF8}"/>
              </a:ext>
            </a:extLst>
          </p:cNvPr>
          <p:cNvSpPr>
            <a:spLocks noGrp="1"/>
          </p:cNvSpPr>
          <p:nvPr>
            <p:ph type="title"/>
          </p:nvPr>
        </p:nvSpPr>
        <p:spPr>
          <a:xfrm>
            <a:off x="539552" y="1851670"/>
            <a:ext cx="8229600" cy="914400"/>
          </a:xfrm>
        </p:spPr>
        <p:txBody>
          <a:bodyPr/>
          <a:lstStyle/>
          <a:p>
            <a:r>
              <a:rPr lang="en-US" dirty="0"/>
              <a:t>Demo Co-Management</a:t>
            </a:r>
          </a:p>
        </p:txBody>
      </p:sp>
    </p:spTree>
    <p:extLst>
      <p:ext uri="{BB962C8B-B14F-4D97-AF65-F5344CB8AC3E}">
        <p14:creationId xmlns:p14="http://schemas.microsoft.com/office/powerpoint/2010/main" val="21099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FD4B1B-815E-4ECB-A347-32A28D0BC126}"/>
              </a:ext>
            </a:extLst>
          </p:cNvPr>
          <p:cNvPicPr>
            <a:picLocks noChangeAspect="1"/>
          </p:cNvPicPr>
          <p:nvPr/>
        </p:nvPicPr>
        <p:blipFill>
          <a:blip r:embed="rId2"/>
          <a:stretch>
            <a:fillRect/>
          </a:stretch>
        </p:blipFill>
        <p:spPr>
          <a:xfrm>
            <a:off x="262905" y="771550"/>
            <a:ext cx="8424936" cy="4266277"/>
          </a:xfrm>
          <a:prstGeom prst="rect">
            <a:avLst/>
          </a:prstGeom>
        </p:spPr>
      </p:pic>
      <p:sp>
        <p:nvSpPr>
          <p:cNvPr id="16" name="Title 1">
            <a:extLst>
              <a:ext uri="{FF2B5EF4-FFF2-40B4-BE49-F238E27FC236}">
                <a16:creationId xmlns:a16="http://schemas.microsoft.com/office/drawing/2014/main" id="{4C1968DC-44CA-45DB-8853-C03A653F2340}"/>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Why cloud-attach?</a:t>
            </a:r>
          </a:p>
        </p:txBody>
      </p:sp>
    </p:spTree>
    <p:extLst>
      <p:ext uri="{BB962C8B-B14F-4D97-AF65-F5344CB8AC3E}">
        <p14:creationId xmlns:p14="http://schemas.microsoft.com/office/powerpoint/2010/main" val="93746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3DB40-DE9F-4251-A6C6-33E25F0890EE}"/>
              </a:ext>
            </a:extLst>
          </p:cNvPr>
          <p:cNvPicPr>
            <a:picLocks noChangeAspect="1"/>
          </p:cNvPicPr>
          <p:nvPr/>
        </p:nvPicPr>
        <p:blipFill rotWithShape="1">
          <a:blip r:embed="rId2">
            <a:extLst>
              <a:ext uri="{28A0092B-C50C-407E-A947-70E740481C1C}">
                <a14:useLocalDpi xmlns:a14="http://schemas.microsoft.com/office/drawing/2010/main" val="0"/>
              </a:ext>
            </a:extLst>
          </a:blip>
          <a:srcRect l="2308" t="18503" r="-1"/>
          <a:stretch/>
        </p:blipFill>
        <p:spPr>
          <a:xfrm>
            <a:off x="-1" y="823020"/>
            <a:ext cx="9289773" cy="4320480"/>
          </a:xfrm>
          <a:prstGeom prst="rect">
            <a:avLst/>
          </a:prstGeom>
        </p:spPr>
      </p:pic>
      <p:sp>
        <p:nvSpPr>
          <p:cNvPr id="5" name="Title 1">
            <a:extLst>
              <a:ext uri="{FF2B5EF4-FFF2-40B4-BE49-F238E27FC236}">
                <a16:creationId xmlns:a16="http://schemas.microsoft.com/office/drawing/2014/main" id="{A3215859-E0EF-4016-89F6-3BC83F978C99}"/>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Why cloud-attach?</a:t>
            </a:r>
          </a:p>
        </p:txBody>
      </p:sp>
    </p:spTree>
    <p:extLst>
      <p:ext uri="{BB962C8B-B14F-4D97-AF65-F5344CB8AC3E}">
        <p14:creationId xmlns:p14="http://schemas.microsoft.com/office/powerpoint/2010/main" val="32464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2CF31D-5393-4B98-9D96-7B2CB61739C1}"/>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Paths to co-management (</a:t>
            </a:r>
            <a:r>
              <a:rPr lang="en-US" dirty="0" err="1">
                <a:latin typeface="Segoe UI Light" panose="020B0502040204020203" pitchFamily="34" charset="0"/>
                <a:cs typeface="Segoe UI Light" panose="020B0502040204020203" pitchFamily="34" charset="0"/>
              </a:rPr>
              <a:t>entrypoints</a:t>
            </a:r>
            <a:r>
              <a:rPr lang="en-US" dirty="0">
                <a:latin typeface="Segoe UI Light" panose="020B0502040204020203" pitchFamily="34" charset="0"/>
                <a:cs typeface="Segoe UI Light" panose="020B0502040204020203" pitchFamily="34" charset="0"/>
              </a:rPr>
              <a:t>)</a:t>
            </a:r>
          </a:p>
        </p:txBody>
      </p:sp>
      <p:graphicFrame>
        <p:nvGraphicFramePr>
          <p:cNvPr id="6" name="Diagram 5">
            <a:extLst>
              <a:ext uri="{FF2B5EF4-FFF2-40B4-BE49-F238E27FC236}">
                <a16:creationId xmlns:a16="http://schemas.microsoft.com/office/drawing/2014/main" id="{FFD225E5-08A4-4FE4-8C8C-67A254786F0F}"/>
              </a:ext>
            </a:extLst>
          </p:cNvPr>
          <p:cNvGraphicFramePr/>
          <p:nvPr>
            <p:extLst>
              <p:ext uri="{D42A27DB-BD31-4B8C-83A1-F6EECF244321}">
                <p14:modId xmlns:p14="http://schemas.microsoft.com/office/powerpoint/2010/main" val="1773674234"/>
              </p:ext>
            </p:extLst>
          </p:nvPr>
        </p:nvGraphicFramePr>
        <p:xfrm>
          <a:off x="390698" y="1419622"/>
          <a:ext cx="7796055" cy="2703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463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69A3370-B268-4D73-B013-44E8F50DBADD}"/>
              </a:ext>
            </a:extLst>
          </p:cNvPr>
          <p:cNvGraphicFramePr/>
          <p:nvPr>
            <p:extLst>
              <p:ext uri="{D42A27DB-BD31-4B8C-83A1-F6EECF244321}">
                <p14:modId xmlns:p14="http://schemas.microsoft.com/office/powerpoint/2010/main" val="3560324920"/>
              </p:ext>
            </p:extLst>
          </p:nvPr>
        </p:nvGraphicFramePr>
        <p:xfrm>
          <a:off x="539552" y="1309202"/>
          <a:ext cx="8149952" cy="3245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3770B35-7314-4087-8DD7-69B4690BE2EE}"/>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Prerequisites (must have)</a:t>
            </a:r>
          </a:p>
        </p:txBody>
      </p:sp>
    </p:spTree>
    <p:extLst>
      <p:ext uri="{BB962C8B-B14F-4D97-AF65-F5344CB8AC3E}">
        <p14:creationId xmlns:p14="http://schemas.microsoft.com/office/powerpoint/2010/main" val="1387907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770B35-7314-4087-8DD7-69B4690BE2EE}"/>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endParaRPr lang="en-US" dirty="0">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B6DFAEC0-E38E-435B-87EF-72E1FE7BF363}"/>
              </a:ext>
            </a:extLst>
          </p:cNvPr>
          <p:cNvSpPr>
            <a:spLocks noGrp="1"/>
          </p:cNvSpPr>
          <p:nvPr>
            <p:ph type="title"/>
          </p:nvPr>
        </p:nvSpPr>
        <p:spPr>
          <a:xfrm>
            <a:off x="251520" y="130594"/>
            <a:ext cx="8741880" cy="674749"/>
          </a:xfrm>
        </p:spPr>
        <p:txBody>
          <a:bodyPr/>
          <a:lstStyle/>
          <a:p>
            <a:r>
              <a:rPr lang="en-US" dirty="0">
                <a:latin typeface="Segoe UI Light" panose="020B0502040204020203" pitchFamily="34" charset="0"/>
                <a:cs typeface="Segoe UI Light" panose="020B0502040204020203" pitchFamily="34" charset="0"/>
              </a:rPr>
              <a:t>Prerequisites (must have)</a:t>
            </a:r>
            <a:endParaRPr lang="en-US" dirty="0"/>
          </a:p>
        </p:txBody>
      </p:sp>
      <p:sp>
        <p:nvSpPr>
          <p:cNvPr id="3" name="Text Placeholder 2">
            <a:extLst>
              <a:ext uri="{FF2B5EF4-FFF2-40B4-BE49-F238E27FC236}">
                <a16:creationId xmlns:a16="http://schemas.microsoft.com/office/drawing/2014/main" id="{CCA254F1-2809-47AE-8D12-D22A49A075EA}"/>
              </a:ext>
            </a:extLst>
          </p:cNvPr>
          <p:cNvSpPr>
            <a:spLocks noGrp="1"/>
          </p:cNvSpPr>
          <p:nvPr>
            <p:ph type="body" sz="quarter" idx="10"/>
          </p:nvPr>
        </p:nvSpPr>
        <p:spPr/>
        <p:txBody>
          <a:bodyPr>
            <a:normAutofit fontScale="92500" lnSpcReduction="20000"/>
          </a:bodyPr>
          <a:lstStyle/>
          <a:p>
            <a:r>
              <a:rPr lang="en-US" dirty="0"/>
              <a:t>Prerequisites (Domain joined devices)</a:t>
            </a:r>
          </a:p>
          <a:p>
            <a:pPr lvl="1"/>
            <a:r>
              <a:rPr lang="en-US" dirty="0">
                <a:latin typeface="Segoe UI Light" panose="020B0502040204020203" pitchFamily="34" charset="0"/>
                <a:cs typeface="Segoe UI Light" panose="020B0502040204020203" pitchFamily="34" charset="0"/>
              </a:rPr>
              <a:t>Hybrid Azure AD Join</a:t>
            </a:r>
          </a:p>
          <a:p>
            <a:pPr lvl="1"/>
            <a:r>
              <a:rPr lang="en-US" dirty="0">
                <a:latin typeface="Segoe UI Light" panose="020B0502040204020203" pitchFamily="34" charset="0"/>
                <a:cs typeface="Segoe UI Light" panose="020B0502040204020203" pitchFamily="34" charset="0"/>
              </a:rPr>
              <a:t>Windows 10 Devices joined to both AD and AAD</a:t>
            </a:r>
          </a:p>
          <a:p>
            <a:pPr lvl="1"/>
            <a:r>
              <a:rPr lang="en-US" dirty="0">
                <a:latin typeface="Segoe UI Light" panose="020B0502040204020203" pitchFamily="34" charset="0"/>
                <a:cs typeface="Segoe UI Light" panose="020B0502040204020203" pitchFamily="34" charset="0"/>
              </a:rPr>
              <a:t>(Cloud Management Gateway)</a:t>
            </a:r>
          </a:p>
          <a:p>
            <a:endParaRPr lang="en-US" dirty="0"/>
          </a:p>
          <a:p>
            <a:endParaRPr lang="en-US" dirty="0"/>
          </a:p>
          <a:p>
            <a:r>
              <a:rPr lang="en-US" dirty="0"/>
              <a:t>Prerequisites (Azure AD joined devices)</a:t>
            </a:r>
          </a:p>
          <a:p>
            <a:pPr lvl="1"/>
            <a:r>
              <a:rPr lang="en-US" dirty="0">
                <a:latin typeface="Segoe UI Light" panose="020B0502040204020203" pitchFamily="34" charset="0"/>
                <a:cs typeface="Segoe UI Light" panose="020B0502040204020203" pitchFamily="34" charset="0"/>
              </a:rPr>
              <a:t>Cloud Management Gateway</a:t>
            </a:r>
          </a:p>
        </p:txBody>
      </p:sp>
      <p:pic>
        <p:nvPicPr>
          <p:cNvPr id="6" name="Picture 5" descr="A drawing of a person&#10;&#10;Description automatically generated">
            <a:extLst>
              <a:ext uri="{FF2B5EF4-FFF2-40B4-BE49-F238E27FC236}">
                <a16:creationId xmlns:a16="http://schemas.microsoft.com/office/drawing/2014/main" id="{5A571B39-C454-4E46-9781-897E6907D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205" y="1563688"/>
            <a:ext cx="2080595" cy="1414805"/>
          </a:xfrm>
          <a:prstGeom prst="rect">
            <a:avLst/>
          </a:prstGeom>
        </p:spPr>
      </p:pic>
    </p:spTree>
    <p:extLst>
      <p:ext uri="{BB962C8B-B14F-4D97-AF65-F5344CB8AC3E}">
        <p14:creationId xmlns:p14="http://schemas.microsoft.com/office/powerpoint/2010/main" val="132195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45903" y="1102041"/>
            <a:ext cx="4585010" cy="359829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defTabSz="685577" fontAlgn="base">
              <a:spcBef>
                <a:spcPct val="0"/>
              </a:spcBef>
              <a:spcAft>
                <a:spcPct val="0"/>
              </a:spcAft>
              <a:defRPr/>
            </a:pPr>
            <a:r>
              <a:rPr lang="en-US" sz="1471" dirty="0">
                <a:solidFill>
                  <a:srgbClr val="353535"/>
                </a:solidFill>
                <a:latin typeface="Segoe UI Semilight"/>
              </a:rPr>
              <a:t>Corporate Network</a:t>
            </a:r>
          </a:p>
        </p:txBody>
      </p:sp>
      <p:grpSp>
        <p:nvGrpSpPr>
          <p:cNvPr id="28" name="Group 27"/>
          <p:cNvGrpSpPr/>
          <p:nvPr/>
        </p:nvGrpSpPr>
        <p:grpSpPr>
          <a:xfrm>
            <a:off x="4454281" y="1035005"/>
            <a:ext cx="1998110" cy="4029640"/>
            <a:chOff x="7691668" y="1973262"/>
            <a:chExt cx="2717569" cy="4543367"/>
          </a:xfrm>
        </p:grpSpPr>
        <p:cxnSp>
          <p:nvCxnSpPr>
            <p:cNvPr id="29" name="Straight Connector 28"/>
            <p:cNvCxnSpPr/>
            <p:nvPr/>
          </p:nvCxnSpPr>
          <p:spPr>
            <a:xfrm>
              <a:off x="9418637"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61437"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cxnSp>
          <p:nvCxnSpPr>
            <p:cNvPr id="31" name="Straight Connector 30"/>
            <p:cNvCxnSpPr/>
            <p:nvPr/>
          </p:nvCxnSpPr>
          <p:spPr>
            <a:xfrm>
              <a:off x="8148868"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91668"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sp>
          <p:nvSpPr>
            <p:cNvPr id="33" name="TextBox 32"/>
            <p:cNvSpPr txBox="1"/>
            <p:nvPr/>
          </p:nvSpPr>
          <p:spPr>
            <a:xfrm>
              <a:off x="8051800" y="2048846"/>
              <a:ext cx="1447800" cy="474619"/>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DMZ</a:t>
              </a:r>
            </a:p>
          </p:txBody>
        </p:sp>
      </p:grpSp>
      <p:sp>
        <p:nvSpPr>
          <p:cNvPr id="41" name="Freeform 40"/>
          <p:cNvSpPr>
            <a:spLocks noChangeAspect="1"/>
          </p:cNvSpPr>
          <p:nvPr/>
        </p:nvSpPr>
        <p:spPr bwMode="black">
          <a:xfrm flipH="1">
            <a:off x="426036" y="1954993"/>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8" name="Rectangle 17"/>
          <p:cNvSpPr/>
          <p:nvPr/>
        </p:nvSpPr>
        <p:spPr bwMode="auto">
          <a:xfrm>
            <a:off x="3291210" y="1400538"/>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AD</a:t>
            </a:r>
          </a:p>
        </p:txBody>
      </p:sp>
      <p:sp>
        <p:nvSpPr>
          <p:cNvPr id="91" name="Rectangle 90"/>
          <p:cNvSpPr/>
          <p:nvPr/>
        </p:nvSpPr>
        <p:spPr bwMode="auto">
          <a:xfrm>
            <a:off x="3741024" y="1401125"/>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CA</a:t>
            </a:r>
          </a:p>
        </p:txBody>
      </p:sp>
      <p:grpSp>
        <p:nvGrpSpPr>
          <p:cNvPr id="110" name="Group 109"/>
          <p:cNvGrpSpPr/>
          <p:nvPr/>
        </p:nvGrpSpPr>
        <p:grpSpPr>
          <a:xfrm>
            <a:off x="3291210" y="2076247"/>
            <a:ext cx="336159" cy="359690"/>
            <a:chOff x="1651555" y="1896605"/>
            <a:chExt cx="457200" cy="489204"/>
          </a:xfrm>
        </p:grpSpPr>
        <p:sp>
          <p:nvSpPr>
            <p:cNvPr id="111" name="Freeform 110"/>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TextBox 111"/>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Site</a:t>
              </a:r>
            </a:p>
          </p:txBody>
        </p:sp>
      </p:grpSp>
      <p:sp>
        <p:nvSpPr>
          <p:cNvPr id="113" name="Freeform 112"/>
          <p:cNvSpPr>
            <a:spLocks noChangeAspect="1"/>
          </p:cNvSpPr>
          <p:nvPr/>
        </p:nvSpPr>
        <p:spPr bwMode="black">
          <a:xfrm flipH="1">
            <a:off x="432506" y="2310147"/>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4" name="Freeform 113"/>
          <p:cNvSpPr>
            <a:spLocks noChangeAspect="1"/>
          </p:cNvSpPr>
          <p:nvPr/>
        </p:nvSpPr>
        <p:spPr bwMode="black">
          <a:xfrm flipH="1">
            <a:off x="432506" y="2669151"/>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8" name="Freeform 117"/>
          <p:cNvSpPr>
            <a:spLocks noChangeAspect="1"/>
          </p:cNvSpPr>
          <p:nvPr/>
        </p:nvSpPr>
        <p:spPr bwMode="black">
          <a:xfrm flipH="1">
            <a:off x="896659" y="2187826"/>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9" name="Freeform 118"/>
          <p:cNvSpPr>
            <a:spLocks noChangeAspect="1"/>
          </p:cNvSpPr>
          <p:nvPr/>
        </p:nvSpPr>
        <p:spPr bwMode="black">
          <a:xfrm flipH="1">
            <a:off x="903129" y="2542980"/>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20" name="Freeform 119"/>
          <p:cNvSpPr>
            <a:spLocks noChangeAspect="1"/>
          </p:cNvSpPr>
          <p:nvPr/>
        </p:nvSpPr>
        <p:spPr bwMode="black">
          <a:xfrm flipH="1">
            <a:off x="903129" y="2901984"/>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38" name="TextBox 37"/>
          <p:cNvSpPr txBox="1"/>
          <p:nvPr/>
        </p:nvSpPr>
        <p:spPr>
          <a:xfrm>
            <a:off x="5724046" y="1102042"/>
            <a:ext cx="3419955" cy="420953"/>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Internet</a:t>
            </a:r>
          </a:p>
        </p:txBody>
      </p:sp>
      <p:sp>
        <p:nvSpPr>
          <p:cNvPr id="121" name="Freeform 21"/>
          <p:cNvSpPr>
            <a:spLocks noChangeAspect="1" noEditPoints="1"/>
          </p:cNvSpPr>
          <p:nvPr/>
        </p:nvSpPr>
        <p:spPr bwMode="black">
          <a:xfrm>
            <a:off x="7391528" y="112600"/>
            <a:ext cx="1616623" cy="100686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ctr" anchorCtr="0" compatLnSpc="1">
            <a:prstTxWarp prst="textNoShape">
              <a:avLst/>
            </a:prstTxWarp>
          </a:bodyPr>
          <a:lstStyle/>
          <a:p>
            <a:pPr algn="ctr" defTabSz="685775">
              <a:defRPr/>
            </a:pPr>
            <a:r>
              <a:rPr lang="en-US" sz="1176" dirty="0">
                <a:solidFill>
                  <a:srgbClr val="353535"/>
                </a:solidFill>
                <a:latin typeface="Segoe UI Semilight"/>
              </a:rPr>
              <a:t>Windows </a:t>
            </a:r>
            <a:br>
              <a:rPr lang="en-US" sz="1176" dirty="0">
                <a:solidFill>
                  <a:srgbClr val="353535"/>
                </a:solidFill>
                <a:latin typeface="Segoe UI Semilight"/>
              </a:rPr>
            </a:br>
            <a:r>
              <a:rPr lang="en-US" sz="1176" dirty="0">
                <a:solidFill>
                  <a:srgbClr val="353535"/>
                </a:solidFill>
                <a:latin typeface="Segoe UI Semilight"/>
              </a:rPr>
              <a:t>Update</a:t>
            </a:r>
          </a:p>
        </p:txBody>
      </p:sp>
      <p:sp>
        <p:nvSpPr>
          <p:cNvPr id="122" name="Freeform 21"/>
          <p:cNvSpPr>
            <a:spLocks noChangeAspect="1" noEditPoints="1"/>
          </p:cNvSpPr>
          <p:nvPr/>
        </p:nvSpPr>
        <p:spPr bwMode="black">
          <a:xfrm>
            <a:off x="5972665" y="1519138"/>
            <a:ext cx="2971147" cy="185048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775">
              <a:defRPr/>
            </a:pPr>
            <a:endParaRPr lang="en-US" sz="1324" dirty="0">
              <a:solidFill>
                <a:srgbClr val="353535"/>
              </a:solidFill>
              <a:latin typeface="Segoe UI Semilight"/>
            </a:endParaRPr>
          </a:p>
        </p:txBody>
      </p:sp>
      <p:sp>
        <p:nvSpPr>
          <p:cNvPr id="123" name="TextBox 122"/>
          <p:cNvSpPr txBox="1"/>
          <p:nvPr/>
        </p:nvSpPr>
        <p:spPr>
          <a:xfrm>
            <a:off x="7624766" y="1764906"/>
            <a:ext cx="729710" cy="380108"/>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Azure</a:t>
            </a:r>
          </a:p>
        </p:txBody>
      </p:sp>
      <p:cxnSp>
        <p:nvCxnSpPr>
          <p:cNvPr id="43" name="Straight Connector 42"/>
          <p:cNvCxnSpPr/>
          <p:nvPr/>
        </p:nvCxnSpPr>
        <p:spPr>
          <a:xfrm flipV="1">
            <a:off x="1546567" y="1899793"/>
            <a:ext cx="685109" cy="643187"/>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231675" y="1540103"/>
            <a:ext cx="336159" cy="359690"/>
            <a:chOff x="1651555" y="1896605"/>
            <a:chExt cx="457200" cy="489204"/>
          </a:xfrm>
        </p:grpSpPr>
        <p:sp>
          <p:nvSpPr>
            <p:cNvPr id="8" name="Freeform 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MP</a:t>
              </a:r>
            </a:p>
          </p:txBody>
        </p:sp>
      </p:grpSp>
      <p:cxnSp>
        <p:nvCxnSpPr>
          <p:cNvPr id="48" name="Straight Connector 47"/>
          <p:cNvCxnSpPr>
            <a:endCxn id="105" idx="15"/>
          </p:cNvCxnSpPr>
          <p:nvPr/>
        </p:nvCxnSpPr>
        <p:spPr>
          <a:xfrm>
            <a:off x="1546567" y="2542979"/>
            <a:ext cx="710541" cy="2397"/>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08" idx="33"/>
          </p:cNvCxnSpPr>
          <p:nvPr/>
        </p:nvCxnSpPr>
        <p:spPr>
          <a:xfrm>
            <a:off x="1546567" y="2542980"/>
            <a:ext cx="694817" cy="646390"/>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2232830" y="2293372"/>
            <a:ext cx="336159" cy="359690"/>
            <a:chOff x="1651555" y="1896605"/>
            <a:chExt cx="457200" cy="489204"/>
          </a:xfrm>
        </p:grpSpPr>
        <p:sp>
          <p:nvSpPr>
            <p:cNvPr id="105" name="Freeform 104"/>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TextBox 105"/>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DP</a:t>
              </a:r>
            </a:p>
          </p:txBody>
        </p:sp>
      </p:grpSp>
      <p:grpSp>
        <p:nvGrpSpPr>
          <p:cNvPr id="107" name="Group 106"/>
          <p:cNvGrpSpPr/>
          <p:nvPr/>
        </p:nvGrpSpPr>
        <p:grpSpPr>
          <a:xfrm>
            <a:off x="2231675" y="3046804"/>
            <a:ext cx="336159" cy="359690"/>
            <a:chOff x="1651555" y="1896605"/>
            <a:chExt cx="457200" cy="489204"/>
          </a:xfrm>
        </p:grpSpPr>
        <p:sp>
          <p:nvSpPr>
            <p:cNvPr id="108" name="Freeform 10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TextBox 108"/>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SUP</a:t>
              </a:r>
            </a:p>
          </p:txBody>
        </p:sp>
      </p:grpSp>
      <p:cxnSp>
        <p:nvCxnSpPr>
          <p:cNvPr id="53" name="Straight Connector 52"/>
          <p:cNvCxnSpPr/>
          <p:nvPr/>
        </p:nvCxnSpPr>
        <p:spPr>
          <a:xfrm flipH="1" flipV="1">
            <a:off x="5783575" y="4028441"/>
            <a:ext cx="357170" cy="224106"/>
          </a:xfrm>
          <a:prstGeom prst="line">
            <a:avLst/>
          </a:prstGeom>
          <a:ln>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quot;No&quot; Symbol 53"/>
          <p:cNvSpPr/>
          <p:nvPr/>
        </p:nvSpPr>
        <p:spPr bwMode="auto">
          <a:xfrm>
            <a:off x="5780072" y="3696201"/>
            <a:ext cx="280133" cy="280133"/>
          </a:xfrm>
          <a:prstGeom prst="noSmoking">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sp>
        <p:nvSpPr>
          <p:cNvPr id="39" name="Title 1">
            <a:extLst>
              <a:ext uri="{FF2B5EF4-FFF2-40B4-BE49-F238E27FC236}">
                <a16:creationId xmlns:a16="http://schemas.microsoft.com/office/drawing/2014/main" id="{064D5ADF-8C17-4441-B16A-73DAA3F86E75}"/>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endParaRPr lang="en-US" dirty="0">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D199775C-8F45-439D-ACB6-A1FFAB200691}"/>
              </a:ext>
            </a:extLst>
          </p:cNvPr>
          <p:cNvSpPr>
            <a:spLocks noGrp="1"/>
          </p:cNvSpPr>
          <p:nvPr>
            <p:ph type="title"/>
          </p:nvPr>
        </p:nvSpPr>
        <p:spPr>
          <a:xfrm>
            <a:off x="145903" y="118345"/>
            <a:ext cx="8741880" cy="674749"/>
          </a:xfrm>
        </p:spPr>
        <p:txBody>
          <a:bodyPr/>
          <a:lstStyle/>
          <a:p>
            <a:r>
              <a:rPr lang="en-US" dirty="0">
                <a:latin typeface="Segoe UI Light" panose="020B0502040204020203" pitchFamily="34" charset="0"/>
                <a:cs typeface="Segoe UI Light" panose="020B0502040204020203" pitchFamily="34" charset="0"/>
              </a:rPr>
              <a:t>Extending the perimeter of </a:t>
            </a:r>
            <a:r>
              <a:rPr lang="en-US" dirty="0" err="1">
                <a:latin typeface="Segoe UI Light" panose="020B0502040204020203" pitchFamily="34" charset="0"/>
                <a:cs typeface="Segoe UI Light" panose="020B0502040204020203" pitchFamily="34" charset="0"/>
              </a:rPr>
              <a:t>ConfigMgr</a:t>
            </a:r>
            <a:endParaRPr lang="en-US" dirty="0"/>
          </a:p>
        </p:txBody>
      </p:sp>
    </p:spTree>
    <p:extLst>
      <p:ext uri="{BB962C8B-B14F-4D97-AF65-F5344CB8AC3E}">
        <p14:creationId xmlns:p14="http://schemas.microsoft.com/office/powerpoint/2010/main" val="354082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4.79959E-6 -2.74172E-6 L 0.1394 0.19928 C 0.16812 0.24353 0.21471 0.27985 0.2659 0.29959 C 0.32372 0.32116 0.37325 0.32116 0.40988 0.30141 L 0.5831 0.22038 " pathEditMode="relative" rAng="720000" ptsTypes="AAAAA">
                                      <p:cBhvr>
                                        <p:cTn id="6" dur="3000" fill="hold"/>
                                        <p:tgtEl>
                                          <p:spTgt spid="120"/>
                                        </p:tgtEl>
                                        <p:attrNameLst>
                                          <p:attrName>ppt_x</p:attrName>
                                          <p:attrName>ppt_y</p:attrName>
                                        </p:attrNameLst>
                                      </p:cBhvr>
                                      <p:rCtr x="28019" y="2054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500" fill="hold"/>
                                        <p:tgtEl>
                                          <p:spTgt spid="53"/>
                                        </p:tgtEl>
                                        <p:attrNameLst>
                                          <p:attrName>ppt_w</p:attrName>
                                        </p:attrNameLst>
                                      </p:cBhvr>
                                      <p:tavLst>
                                        <p:tav tm="0">
                                          <p:val>
                                            <p:fltVal val="0"/>
                                          </p:val>
                                        </p:tav>
                                        <p:tav tm="100000">
                                          <p:val>
                                            <p:strVal val="#ppt_w"/>
                                          </p:val>
                                        </p:tav>
                                      </p:tavLst>
                                    </p:anim>
                                    <p:anim calcmode="lin" valueType="num">
                                      <p:cBhvr>
                                        <p:cTn id="12" dur="500" fill="hold"/>
                                        <p:tgtEl>
                                          <p:spTgt spid="53"/>
                                        </p:tgtEl>
                                        <p:attrNameLst>
                                          <p:attrName>ppt_h</p:attrName>
                                        </p:attrNameLst>
                                      </p:cBhvr>
                                      <p:tavLst>
                                        <p:tav tm="0">
                                          <p:val>
                                            <p:fltVal val="0"/>
                                          </p:val>
                                        </p:tav>
                                        <p:tav tm="100000">
                                          <p:val>
                                            <p:strVal val="#ppt_h"/>
                                          </p:val>
                                        </p:tav>
                                      </p:tavLst>
                                    </p:anim>
                                    <p:animEffect transition="in" filter="fade">
                                      <p:cBhvr>
                                        <p:cTn id="13" dur="500"/>
                                        <p:tgtEl>
                                          <p:spTgt spid="53"/>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65B416-A959-44AB-93E3-2FCC9C47417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Internet-based Client Management</a:t>
            </a:r>
            <a:endParaRPr lang="en-US" dirty="0"/>
          </a:p>
        </p:txBody>
      </p:sp>
      <p:grpSp>
        <p:nvGrpSpPr>
          <p:cNvPr id="21" name="Group 20"/>
          <p:cNvGrpSpPr/>
          <p:nvPr/>
        </p:nvGrpSpPr>
        <p:grpSpPr>
          <a:xfrm>
            <a:off x="2231675" y="1540103"/>
            <a:ext cx="336159" cy="359690"/>
            <a:chOff x="1651555" y="1896605"/>
            <a:chExt cx="457200" cy="489204"/>
          </a:xfrm>
        </p:grpSpPr>
        <p:sp>
          <p:nvSpPr>
            <p:cNvPr id="8" name="Freeform 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MP</a:t>
              </a:r>
            </a:p>
          </p:txBody>
        </p:sp>
      </p:grpSp>
      <p:grpSp>
        <p:nvGrpSpPr>
          <p:cNvPr id="28" name="Group 27"/>
          <p:cNvGrpSpPr/>
          <p:nvPr/>
        </p:nvGrpSpPr>
        <p:grpSpPr>
          <a:xfrm>
            <a:off x="4454281" y="1035005"/>
            <a:ext cx="1998110" cy="4029640"/>
            <a:chOff x="7691668" y="1973262"/>
            <a:chExt cx="2717569" cy="4543367"/>
          </a:xfrm>
        </p:grpSpPr>
        <p:cxnSp>
          <p:nvCxnSpPr>
            <p:cNvPr id="29" name="Straight Connector 28"/>
            <p:cNvCxnSpPr/>
            <p:nvPr/>
          </p:nvCxnSpPr>
          <p:spPr>
            <a:xfrm>
              <a:off x="9418637"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61437"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cxnSp>
          <p:nvCxnSpPr>
            <p:cNvPr id="31" name="Straight Connector 30"/>
            <p:cNvCxnSpPr/>
            <p:nvPr/>
          </p:nvCxnSpPr>
          <p:spPr>
            <a:xfrm>
              <a:off x="8148868"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91668"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sp>
          <p:nvSpPr>
            <p:cNvPr id="33" name="TextBox 32"/>
            <p:cNvSpPr txBox="1"/>
            <p:nvPr/>
          </p:nvSpPr>
          <p:spPr>
            <a:xfrm>
              <a:off x="8051800" y="2048846"/>
              <a:ext cx="1447800" cy="474619"/>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DMZ</a:t>
              </a:r>
            </a:p>
          </p:txBody>
        </p:sp>
      </p:grpSp>
      <p:sp>
        <p:nvSpPr>
          <p:cNvPr id="41" name="Freeform 40"/>
          <p:cNvSpPr>
            <a:spLocks noChangeAspect="1"/>
          </p:cNvSpPr>
          <p:nvPr/>
        </p:nvSpPr>
        <p:spPr bwMode="black">
          <a:xfrm flipH="1">
            <a:off x="426036" y="1954993"/>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8" name="Rectangle 17"/>
          <p:cNvSpPr/>
          <p:nvPr/>
        </p:nvSpPr>
        <p:spPr bwMode="auto">
          <a:xfrm>
            <a:off x="3291210" y="1400538"/>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AD</a:t>
            </a:r>
          </a:p>
        </p:txBody>
      </p:sp>
      <p:sp>
        <p:nvSpPr>
          <p:cNvPr id="91" name="Rectangle 90"/>
          <p:cNvSpPr/>
          <p:nvPr/>
        </p:nvSpPr>
        <p:spPr bwMode="auto">
          <a:xfrm>
            <a:off x="3741024" y="1401125"/>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CA</a:t>
            </a:r>
          </a:p>
        </p:txBody>
      </p:sp>
      <p:grpSp>
        <p:nvGrpSpPr>
          <p:cNvPr id="104" name="Group 103"/>
          <p:cNvGrpSpPr/>
          <p:nvPr/>
        </p:nvGrpSpPr>
        <p:grpSpPr>
          <a:xfrm>
            <a:off x="2232830" y="2293372"/>
            <a:ext cx="336159" cy="359690"/>
            <a:chOff x="1651555" y="1896605"/>
            <a:chExt cx="457200" cy="489204"/>
          </a:xfrm>
        </p:grpSpPr>
        <p:sp>
          <p:nvSpPr>
            <p:cNvPr id="105" name="Freeform 104"/>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TextBox 105"/>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DP</a:t>
              </a:r>
            </a:p>
          </p:txBody>
        </p:sp>
      </p:grpSp>
      <p:grpSp>
        <p:nvGrpSpPr>
          <p:cNvPr id="107" name="Group 106"/>
          <p:cNvGrpSpPr/>
          <p:nvPr/>
        </p:nvGrpSpPr>
        <p:grpSpPr>
          <a:xfrm>
            <a:off x="2231675" y="3046804"/>
            <a:ext cx="336159" cy="359690"/>
            <a:chOff x="1651555" y="1896605"/>
            <a:chExt cx="457200" cy="489204"/>
          </a:xfrm>
        </p:grpSpPr>
        <p:sp>
          <p:nvSpPr>
            <p:cNvPr id="108" name="Freeform 10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TextBox 108"/>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SUP</a:t>
              </a:r>
            </a:p>
          </p:txBody>
        </p:sp>
      </p:grpSp>
      <p:sp>
        <p:nvSpPr>
          <p:cNvPr id="113" name="Freeform 112"/>
          <p:cNvSpPr>
            <a:spLocks noChangeAspect="1"/>
          </p:cNvSpPr>
          <p:nvPr/>
        </p:nvSpPr>
        <p:spPr bwMode="black">
          <a:xfrm flipH="1">
            <a:off x="432506" y="2310147"/>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4" name="Freeform 113"/>
          <p:cNvSpPr>
            <a:spLocks noChangeAspect="1"/>
          </p:cNvSpPr>
          <p:nvPr/>
        </p:nvSpPr>
        <p:spPr bwMode="black">
          <a:xfrm flipH="1">
            <a:off x="432506" y="2669151"/>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8" name="Freeform 117"/>
          <p:cNvSpPr>
            <a:spLocks noChangeAspect="1"/>
          </p:cNvSpPr>
          <p:nvPr/>
        </p:nvSpPr>
        <p:spPr bwMode="black">
          <a:xfrm flipH="1">
            <a:off x="896659" y="2187826"/>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9" name="Freeform 118"/>
          <p:cNvSpPr>
            <a:spLocks noChangeAspect="1"/>
          </p:cNvSpPr>
          <p:nvPr/>
        </p:nvSpPr>
        <p:spPr bwMode="black">
          <a:xfrm flipH="1">
            <a:off x="903129" y="2542980"/>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20" name="Freeform 119"/>
          <p:cNvSpPr>
            <a:spLocks noChangeAspect="1"/>
          </p:cNvSpPr>
          <p:nvPr/>
        </p:nvSpPr>
        <p:spPr bwMode="black">
          <a:xfrm flipH="1">
            <a:off x="903129" y="2901984"/>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38" name="TextBox 37"/>
          <p:cNvSpPr txBox="1"/>
          <p:nvPr/>
        </p:nvSpPr>
        <p:spPr>
          <a:xfrm>
            <a:off x="5724046" y="1102042"/>
            <a:ext cx="3419955" cy="420953"/>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Internet</a:t>
            </a:r>
          </a:p>
        </p:txBody>
      </p:sp>
      <p:sp>
        <p:nvSpPr>
          <p:cNvPr id="121" name="Freeform 21"/>
          <p:cNvSpPr>
            <a:spLocks noChangeAspect="1" noEditPoints="1"/>
          </p:cNvSpPr>
          <p:nvPr/>
        </p:nvSpPr>
        <p:spPr bwMode="black">
          <a:xfrm>
            <a:off x="7391528" y="112600"/>
            <a:ext cx="1616623" cy="100686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ctr" anchorCtr="0" compatLnSpc="1">
            <a:prstTxWarp prst="textNoShape">
              <a:avLst/>
            </a:prstTxWarp>
          </a:bodyPr>
          <a:lstStyle/>
          <a:p>
            <a:pPr algn="ctr" defTabSz="685775">
              <a:defRPr/>
            </a:pPr>
            <a:r>
              <a:rPr lang="en-US" sz="1176" dirty="0">
                <a:solidFill>
                  <a:srgbClr val="353535"/>
                </a:solidFill>
                <a:latin typeface="Segoe UI Semilight"/>
              </a:rPr>
              <a:t>Windows </a:t>
            </a:r>
            <a:br>
              <a:rPr lang="en-US" sz="1176" dirty="0">
                <a:solidFill>
                  <a:srgbClr val="353535"/>
                </a:solidFill>
                <a:latin typeface="Segoe UI Semilight"/>
              </a:rPr>
            </a:br>
            <a:r>
              <a:rPr lang="en-US" sz="1176" dirty="0">
                <a:solidFill>
                  <a:srgbClr val="353535"/>
                </a:solidFill>
                <a:latin typeface="Segoe UI Semilight"/>
              </a:rPr>
              <a:t>Update</a:t>
            </a:r>
          </a:p>
        </p:txBody>
      </p:sp>
      <p:sp>
        <p:nvSpPr>
          <p:cNvPr id="122" name="Freeform 21"/>
          <p:cNvSpPr>
            <a:spLocks noChangeAspect="1" noEditPoints="1"/>
          </p:cNvSpPr>
          <p:nvPr/>
        </p:nvSpPr>
        <p:spPr bwMode="black">
          <a:xfrm>
            <a:off x="5972665" y="1519138"/>
            <a:ext cx="2971147" cy="185048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775">
              <a:defRPr/>
            </a:pPr>
            <a:endParaRPr lang="en-US" sz="1324" dirty="0">
              <a:solidFill>
                <a:srgbClr val="353535"/>
              </a:solidFill>
              <a:latin typeface="Segoe UI Semilight"/>
            </a:endParaRPr>
          </a:p>
        </p:txBody>
      </p:sp>
      <p:sp>
        <p:nvSpPr>
          <p:cNvPr id="123" name="TextBox 122"/>
          <p:cNvSpPr txBox="1"/>
          <p:nvPr/>
        </p:nvSpPr>
        <p:spPr>
          <a:xfrm>
            <a:off x="7624766" y="1764906"/>
            <a:ext cx="729710" cy="380108"/>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Azure</a:t>
            </a:r>
          </a:p>
        </p:txBody>
      </p:sp>
      <p:sp>
        <p:nvSpPr>
          <p:cNvPr id="35" name="Freeform 34"/>
          <p:cNvSpPr>
            <a:spLocks noChangeAspect="1"/>
          </p:cNvSpPr>
          <p:nvPr/>
        </p:nvSpPr>
        <p:spPr bwMode="black">
          <a:xfrm flipH="1">
            <a:off x="6217080" y="4021420"/>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47" name="Rectangle 46"/>
          <p:cNvSpPr/>
          <p:nvPr/>
        </p:nvSpPr>
        <p:spPr bwMode="auto">
          <a:xfrm>
            <a:off x="4869474" y="1734382"/>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AD</a:t>
            </a:r>
          </a:p>
        </p:txBody>
      </p:sp>
      <p:sp>
        <p:nvSpPr>
          <p:cNvPr id="48" name="Rectangle 47"/>
          <p:cNvSpPr/>
          <p:nvPr/>
        </p:nvSpPr>
        <p:spPr bwMode="auto">
          <a:xfrm>
            <a:off x="5319288" y="1734970"/>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CA</a:t>
            </a:r>
          </a:p>
        </p:txBody>
      </p:sp>
      <p:grpSp>
        <p:nvGrpSpPr>
          <p:cNvPr id="36" name="Group 35"/>
          <p:cNvGrpSpPr/>
          <p:nvPr/>
        </p:nvGrpSpPr>
        <p:grpSpPr>
          <a:xfrm>
            <a:off x="5074865" y="2547990"/>
            <a:ext cx="336159" cy="359690"/>
            <a:chOff x="1651555" y="1896605"/>
            <a:chExt cx="457200" cy="489204"/>
          </a:xfrm>
        </p:grpSpPr>
        <p:sp>
          <p:nvSpPr>
            <p:cNvPr id="37" name="Freeform 36"/>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TextBox 38"/>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MP</a:t>
              </a:r>
            </a:p>
          </p:txBody>
        </p:sp>
      </p:grpSp>
      <p:grpSp>
        <p:nvGrpSpPr>
          <p:cNvPr id="40" name="Group 39"/>
          <p:cNvGrpSpPr/>
          <p:nvPr/>
        </p:nvGrpSpPr>
        <p:grpSpPr>
          <a:xfrm>
            <a:off x="5076020" y="3301258"/>
            <a:ext cx="336159" cy="359690"/>
            <a:chOff x="1651555" y="1896605"/>
            <a:chExt cx="457200" cy="489204"/>
          </a:xfrm>
        </p:grpSpPr>
        <p:sp>
          <p:nvSpPr>
            <p:cNvPr id="42" name="Freeform 41"/>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DP</a:t>
              </a:r>
            </a:p>
          </p:txBody>
        </p:sp>
      </p:grpSp>
      <p:grpSp>
        <p:nvGrpSpPr>
          <p:cNvPr id="44" name="Group 43"/>
          <p:cNvGrpSpPr/>
          <p:nvPr/>
        </p:nvGrpSpPr>
        <p:grpSpPr>
          <a:xfrm>
            <a:off x="5074865" y="4054691"/>
            <a:ext cx="336159" cy="359690"/>
            <a:chOff x="1651555" y="1896605"/>
            <a:chExt cx="457200" cy="489204"/>
          </a:xfrm>
        </p:grpSpPr>
        <p:sp>
          <p:nvSpPr>
            <p:cNvPr id="45" name="Freeform 44"/>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extBox 45"/>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SUP</a:t>
              </a:r>
            </a:p>
          </p:txBody>
        </p:sp>
      </p:grpSp>
      <p:sp>
        <p:nvSpPr>
          <p:cNvPr id="12" name="Rectangle 11"/>
          <p:cNvSpPr/>
          <p:nvPr/>
        </p:nvSpPr>
        <p:spPr bwMode="auto">
          <a:xfrm>
            <a:off x="4740080" y="2637107"/>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4" name="Straight Connector 3"/>
          <p:cNvCxnSpPr>
            <a:endCxn id="37" idx="26"/>
          </p:cNvCxnSpPr>
          <p:nvPr/>
        </p:nvCxnSpPr>
        <p:spPr>
          <a:xfrm>
            <a:off x="3627370" y="2444380"/>
            <a:ext cx="1447496" cy="335321"/>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4730912" y="3211501"/>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6" name="Straight Connector 5"/>
          <p:cNvCxnSpPr>
            <a:endCxn id="42" idx="40"/>
          </p:cNvCxnSpPr>
          <p:nvPr/>
        </p:nvCxnSpPr>
        <p:spPr>
          <a:xfrm>
            <a:off x="3627369" y="2444379"/>
            <a:ext cx="1448651" cy="1009153"/>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4740749" y="3802842"/>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9" name="Straight Connector 8"/>
          <p:cNvCxnSpPr>
            <a:endCxn id="45" idx="33"/>
          </p:cNvCxnSpPr>
          <p:nvPr/>
        </p:nvCxnSpPr>
        <p:spPr>
          <a:xfrm>
            <a:off x="3623460" y="2444379"/>
            <a:ext cx="1461115" cy="1752877"/>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5669917" y="3341152"/>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14" name="Straight Connector 13"/>
          <p:cNvCxnSpPr>
            <a:endCxn id="37" idx="9"/>
          </p:cNvCxnSpPr>
          <p:nvPr/>
        </p:nvCxnSpPr>
        <p:spPr>
          <a:xfrm flipH="1" flipV="1">
            <a:off x="5401315" y="2907680"/>
            <a:ext cx="851482" cy="1232814"/>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5659349" y="3806506"/>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16" name="Straight Connector 15"/>
          <p:cNvCxnSpPr>
            <a:endCxn id="42" idx="9"/>
          </p:cNvCxnSpPr>
          <p:nvPr/>
        </p:nvCxnSpPr>
        <p:spPr>
          <a:xfrm flipH="1" flipV="1">
            <a:off x="5402469" y="3660948"/>
            <a:ext cx="850328" cy="479546"/>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5669917" y="4196052"/>
            <a:ext cx="129394" cy="10530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Semilight"/>
            </a:endParaRPr>
          </a:p>
        </p:txBody>
      </p:sp>
      <p:cxnSp>
        <p:nvCxnSpPr>
          <p:cNvPr id="19" name="Straight Connector 18"/>
          <p:cNvCxnSpPr>
            <a:endCxn id="69" idx="0"/>
          </p:cNvCxnSpPr>
          <p:nvPr/>
        </p:nvCxnSpPr>
        <p:spPr>
          <a:xfrm flipH="1">
            <a:off x="5408947" y="4140494"/>
            <a:ext cx="843851" cy="155688"/>
          </a:xfrm>
          <a:prstGeom prst="line">
            <a:avLst/>
          </a:prstGeom>
          <a:ln>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69729" y="4212141"/>
            <a:ext cx="128060" cy="16808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44917" y="4296181"/>
            <a:ext cx="128060" cy="16808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44917" y="3545353"/>
            <a:ext cx="128060" cy="16808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43085" y="2789063"/>
            <a:ext cx="128060" cy="168080"/>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3291210" y="2076247"/>
            <a:ext cx="336159" cy="359690"/>
            <a:chOff x="1651555" y="1896605"/>
            <a:chExt cx="457200" cy="489204"/>
          </a:xfrm>
        </p:grpSpPr>
        <p:sp>
          <p:nvSpPr>
            <p:cNvPr id="73" name="Freeform 72"/>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Site</a:t>
              </a:r>
            </a:p>
          </p:txBody>
        </p:sp>
      </p:grpSp>
      <p:sp>
        <p:nvSpPr>
          <p:cNvPr id="62" name="Rectangle 61">
            <a:extLst>
              <a:ext uri="{FF2B5EF4-FFF2-40B4-BE49-F238E27FC236}">
                <a16:creationId xmlns:a16="http://schemas.microsoft.com/office/drawing/2014/main" id="{3BB97BC6-0B59-41DD-8445-55F247E9D725}"/>
              </a:ext>
            </a:extLst>
          </p:cNvPr>
          <p:cNvSpPr/>
          <p:nvPr/>
        </p:nvSpPr>
        <p:spPr bwMode="auto">
          <a:xfrm>
            <a:off x="145903" y="1102041"/>
            <a:ext cx="4585010" cy="359829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defTabSz="685577" fontAlgn="base">
              <a:spcBef>
                <a:spcPct val="0"/>
              </a:spcBef>
              <a:spcAft>
                <a:spcPct val="0"/>
              </a:spcAft>
              <a:defRPr/>
            </a:pPr>
            <a:r>
              <a:rPr lang="en-US" sz="1471" dirty="0">
                <a:solidFill>
                  <a:srgbClr val="353535"/>
                </a:solidFill>
                <a:latin typeface="Segoe UI Semilight"/>
              </a:rPr>
              <a:t>Corporate Network</a:t>
            </a:r>
          </a:p>
        </p:txBody>
      </p:sp>
      <p:sp>
        <p:nvSpPr>
          <p:cNvPr id="66" name="Title 1">
            <a:extLst>
              <a:ext uri="{FF2B5EF4-FFF2-40B4-BE49-F238E27FC236}">
                <a16:creationId xmlns:a16="http://schemas.microsoft.com/office/drawing/2014/main" id="{8570369C-4365-4684-BA47-8CDF4C6D6196}"/>
              </a:ext>
            </a:extLst>
          </p:cNvPr>
          <p:cNvSpPr txBox="1">
            <a:spLocks/>
          </p:cNvSpPr>
          <p:nvPr/>
        </p:nvSpPr>
        <p:spPr>
          <a:xfrm>
            <a:off x="323528" y="598987"/>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435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12" grpId="0" animBg="1"/>
      <p:bldP spid="55" grpId="0" animBg="1"/>
      <p:bldP spid="56" grpId="0" animBg="1"/>
      <p:bldP spid="63" grpId="0" animBg="1"/>
      <p:bldP spid="64" grpId="0" animBg="1"/>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Cloud Management Gateway</a:t>
            </a:r>
            <a:endParaRPr lang="en-US" dirty="0"/>
          </a:p>
        </p:txBody>
      </p:sp>
      <p:grpSp>
        <p:nvGrpSpPr>
          <p:cNvPr id="28" name="Group 27"/>
          <p:cNvGrpSpPr/>
          <p:nvPr/>
        </p:nvGrpSpPr>
        <p:grpSpPr>
          <a:xfrm>
            <a:off x="4454281" y="1035005"/>
            <a:ext cx="1998110" cy="4029640"/>
            <a:chOff x="7691668" y="1973262"/>
            <a:chExt cx="2717569" cy="4543367"/>
          </a:xfrm>
        </p:grpSpPr>
        <p:cxnSp>
          <p:nvCxnSpPr>
            <p:cNvPr id="29" name="Straight Connector 28"/>
            <p:cNvCxnSpPr/>
            <p:nvPr/>
          </p:nvCxnSpPr>
          <p:spPr>
            <a:xfrm>
              <a:off x="9418637"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61437"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cxnSp>
          <p:nvCxnSpPr>
            <p:cNvPr id="31" name="Straight Connector 30"/>
            <p:cNvCxnSpPr/>
            <p:nvPr/>
          </p:nvCxnSpPr>
          <p:spPr>
            <a:xfrm>
              <a:off x="8148868" y="1973262"/>
              <a:ext cx="0" cy="39624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91668" y="6088062"/>
              <a:ext cx="1447800" cy="428567"/>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Firewall</a:t>
              </a:r>
            </a:p>
          </p:txBody>
        </p:sp>
        <p:sp>
          <p:nvSpPr>
            <p:cNvPr id="33" name="TextBox 32"/>
            <p:cNvSpPr txBox="1"/>
            <p:nvPr/>
          </p:nvSpPr>
          <p:spPr>
            <a:xfrm>
              <a:off x="8051800" y="2048846"/>
              <a:ext cx="1447800" cy="474619"/>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DMZ</a:t>
              </a:r>
            </a:p>
          </p:txBody>
        </p:sp>
      </p:grpSp>
      <p:sp>
        <p:nvSpPr>
          <p:cNvPr id="41" name="Freeform 40"/>
          <p:cNvSpPr>
            <a:spLocks noChangeAspect="1"/>
          </p:cNvSpPr>
          <p:nvPr/>
        </p:nvSpPr>
        <p:spPr bwMode="black">
          <a:xfrm flipH="1">
            <a:off x="426036" y="1954993"/>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8" name="Rectangle 17"/>
          <p:cNvSpPr/>
          <p:nvPr/>
        </p:nvSpPr>
        <p:spPr bwMode="auto">
          <a:xfrm>
            <a:off x="3291210" y="1400538"/>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AD</a:t>
            </a:r>
          </a:p>
        </p:txBody>
      </p:sp>
      <p:sp>
        <p:nvSpPr>
          <p:cNvPr id="91" name="Rectangle 90"/>
          <p:cNvSpPr/>
          <p:nvPr/>
        </p:nvSpPr>
        <p:spPr bwMode="auto">
          <a:xfrm>
            <a:off x="3741024" y="1401125"/>
            <a:ext cx="304162" cy="30416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dirty="0">
                <a:solidFill>
                  <a:srgbClr val="E6E6E6"/>
                </a:solidFill>
                <a:latin typeface="Segoe UI Semilight"/>
              </a:rPr>
              <a:t>CA</a:t>
            </a:r>
          </a:p>
        </p:txBody>
      </p:sp>
      <p:sp>
        <p:nvSpPr>
          <p:cNvPr id="113" name="Freeform 112"/>
          <p:cNvSpPr>
            <a:spLocks noChangeAspect="1"/>
          </p:cNvSpPr>
          <p:nvPr/>
        </p:nvSpPr>
        <p:spPr bwMode="black">
          <a:xfrm flipH="1">
            <a:off x="432506" y="2310147"/>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4" name="Freeform 113"/>
          <p:cNvSpPr>
            <a:spLocks noChangeAspect="1"/>
          </p:cNvSpPr>
          <p:nvPr/>
        </p:nvSpPr>
        <p:spPr bwMode="black">
          <a:xfrm flipH="1">
            <a:off x="432506" y="2669151"/>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8" name="Freeform 117"/>
          <p:cNvSpPr>
            <a:spLocks noChangeAspect="1"/>
          </p:cNvSpPr>
          <p:nvPr/>
        </p:nvSpPr>
        <p:spPr bwMode="black">
          <a:xfrm flipH="1">
            <a:off x="896659" y="2187826"/>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119" name="Freeform 118"/>
          <p:cNvSpPr>
            <a:spLocks noChangeAspect="1"/>
          </p:cNvSpPr>
          <p:nvPr/>
        </p:nvSpPr>
        <p:spPr bwMode="black">
          <a:xfrm flipH="1">
            <a:off x="903129" y="2542980"/>
            <a:ext cx="470623" cy="302039"/>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sp>
        <p:nvSpPr>
          <p:cNvPr id="38" name="TextBox 37"/>
          <p:cNvSpPr txBox="1"/>
          <p:nvPr/>
        </p:nvSpPr>
        <p:spPr>
          <a:xfrm>
            <a:off x="5724046" y="1102042"/>
            <a:ext cx="3419955" cy="420953"/>
          </a:xfrm>
          <a:prstGeom prst="rect">
            <a:avLst/>
          </a:prstGeom>
          <a:noFill/>
        </p:spPr>
        <p:txBody>
          <a:bodyPr wrap="square" lIns="134464" tIns="107571" rIns="134464" bIns="107571" rtlCol="0">
            <a:spAutoFit/>
          </a:bodyPr>
          <a:lstStyle/>
          <a:p>
            <a:pPr algn="ctr" defTabSz="685775">
              <a:lnSpc>
                <a:spcPct val="90000"/>
              </a:lnSpc>
              <a:spcAft>
                <a:spcPts val="441"/>
              </a:spcAft>
              <a:defRPr/>
            </a:pPr>
            <a:r>
              <a:rPr lang="en-US" sz="1471" dirty="0">
                <a:gradFill>
                  <a:gsLst>
                    <a:gs pos="2917">
                      <a:srgbClr val="353535"/>
                    </a:gs>
                    <a:gs pos="30000">
                      <a:srgbClr val="353535"/>
                    </a:gs>
                  </a:gsLst>
                  <a:lin ang="5400000" scaled="0"/>
                </a:gradFill>
                <a:latin typeface="Segoe UI Semilight"/>
              </a:rPr>
              <a:t>Internet</a:t>
            </a:r>
          </a:p>
        </p:txBody>
      </p:sp>
      <p:sp>
        <p:nvSpPr>
          <p:cNvPr id="121" name="Freeform 21"/>
          <p:cNvSpPr>
            <a:spLocks noChangeAspect="1" noEditPoints="1"/>
          </p:cNvSpPr>
          <p:nvPr/>
        </p:nvSpPr>
        <p:spPr bwMode="black">
          <a:xfrm>
            <a:off x="7391528" y="112600"/>
            <a:ext cx="1616623" cy="100686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ctr" anchorCtr="0" compatLnSpc="1">
            <a:prstTxWarp prst="textNoShape">
              <a:avLst/>
            </a:prstTxWarp>
          </a:bodyPr>
          <a:lstStyle/>
          <a:p>
            <a:pPr algn="ctr" defTabSz="685775">
              <a:defRPr/>
            </a:pPr>
            <a:r>
              <a:rPr lang="en-US" sz="1176" dirty="0">
                <a:solidFill>
                  <a:srgbClr val="353535"/>
                </a:solidFill>
                <a:latin typeface="Segoe UI Semilight"/>
              </a:rPr>
              <a:t>Windows </a:t>
            </a:r>
            <a:br>
              <a:rPr lang="en-US" sz="1176" dirty="0">
                <a:solidFill>
                  <a:srgbClr val="353535"/>
                </a:solidFill>
                <a:latin typeface="Segoe UI Semilight"/>
              </a:rPr>
            </a:br>
            <a:r>
              <a:rPr lang="en-US" sz="1176" dirty="0">
                <a:solidFill>
                  <a:srgbClr val="353535"/>
                </a:solidFill>
                <a:latin typeface="Segoe UI Semilight"/>
              </a:rPr>
              <a:t>Update</a:t>
            </a:r>
          </a:p>
        </p:txBody>
      </p:sp>
      <p:sp>
        <p:nvSpPr>
          <p:cNvPr id="122" name="Freeform 21"/>
          <p:cNvSpPr>
            <a:spLocks noChangeAspect="1" noEditPoints="1"/>
          </p:cNvSpPr>
          <p:nvPr/>
        </p:nvSpPr>
        <p:spPr bwMode="black">
          <a:xfrm>
            <a:off x="5972665" y="1519138"/>
            <a:ext cx="2971147" cy="185048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775">
              <a:defRPr/>
            </a:pPr>
            <a:endParaRPr lang="en-US" sz="1324" dirty="0">
              <a:solidFill>
                <a:srgbClr val="353535"/>
              </a:solidFill>
              <a:latin typeface="Segoe UI Semilight"/>
            </a:endParaRPr>
          </a:p>
        </p:txBody>
      </p:sp>
      <p:sp>
        <p:nvSpPr>
          <p:cNvPr id="123" name="TextBox 122"/>
          <p:cNvSpPr txBox="1"/>
          <p:nvPr/>
        </p:nvSpPr>
        <p:spPr>
          <a:xfrm>
            <a:off x="7624766" y="1764906"/>
            <a:ext cx="729710" cy="380108"/>
          </a:xfrm>
          <a:prstGeom prst="rect">
            <a:avLst/>
          </a:prstGeom>
          <a:noFill/>
        </p:spPr>
        <p:txBody>
          <a:bodyPr wrap="square" lIns="134464" tIns="107571" rIns="134464" bIns="107571" rtlCol="0">
            <a:spAutoFit/>
          </a:bodyPr>
          <a:lstStyle/>
          <a:p>
            <a:pPr defTabSz="685775">
              <a:lnSpc>
                <a:spcPct val="90000"/>
              </a:lnSpc>
              <a:spcAft>
                <a:spcPts val="441"/>
              </a:spcAft>
              <a:defRPr/>
            </a:pPr>
            <a:r>
              <a:rPr lang="en-US" sz="1176" dirty="0">
                <a:gradFill>
                  <a:gsLst>
                    <a:gs pos="2917">
                      <a:srgbClr val="353535"/>
                    </a:gs>
                    <a:gs pos="30000">
                      <a:srgbClr val="353535"/>
                    </a:gs>
                  </a:gsLst>
                  <a:lin ang="5400000" scaled="0"/>
                </a:gradFill>
                <a:latin typeface="Segoe UI Semilight"/>
              </a:rPr>
              <a:t>Azure</a:t>
            </a:r>
          </a:p>
        </p:txBody>
      </p:sp>
      <p:grpSp>
        <p:nvGrpSpPr>
          <p:cNvPr id="21" name="Group 20"/>
          <p:cNvGrpSpPr/>
          <p:nvPr/>
        </p:nvGrpSpPr>
        <p:grpSpPr>
          <a:xfrm>
            <a:off x="2231675" y="1540103"/>
            <a:ext cx="336159" cy="359690"/>
            <a:chOff x="1651555" y="1896605"/>
            <a:chExt cx="457200" cy="489204"/>
          </a:xfrm>
        </p:grpSpPr>
        <p:sp>
          <p:nvSpPr>
            <p:cNvPr id="8" name="Freeform 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MP</a:t>
              </a:r>
            </a:p>
          </p:txBody>
        </p:sp>
      </p:grpSp>
      <p:grpSp>
        <p:nvGrpSpPr>
          <p:cNvPr id="104" name="Group 103"/>
          <p:cNvGrpSpPr/>
          <p:nvPr/>
        </p:nvGrpSpPr>
        <p:grpSpPr>
          <a:xfrm>
            <a:off x="2232830" y="2293372"/>
            <a:ext cx="336159" cy="359690"/>
            <a:chOff x="1651555" y="1896605"/>
            <a:chExt cx="457200" cy="489204"/>
          </a:xfrm>
        </p:grpSpPr>
        <p:sp>
          <p:nvSpPr>
            <p:cNvPr id="105" name="Freeform 104"/>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TextBox 105"/>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DP</a:t>
              </a:r>
            </a:p>
          </p:txBody>
        </p:sp>
      </p:grpSp>
      <p:grpSp>
        <p:nvGrpSpPr>
          <p:cNvPr id="107" name="Group 106"/>
          <p:cNvGrpSpPr/>
          <p:nvPr/>
        </p:nvGrpSpPr>
        <p:grpSpPr>
          <a:xfrm>
            <a:off x="2231675" y="3046804"/>
            <a:ext cx="336159" cy="359690"/>
            <a:chOff x="1651555" y="1896605"/>
            <a:chExt cx="457200" cy="489204"/>
          </a:xfrm>
        </p:grpSpPr>
        <p:sp>
          <p:nvSpPr>
            <p:cNvPr id="108" name="Freeform 107"/>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TextBox 108"/>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SUP</a:t>
              </a:r>
            </a:p>
          </p:txBody>
        </p:sp>
      </p:grpSp>
      <p:grpSp>
        <p:nvGrpSpPr>
          <p:cNvPr id="47" name="Group 46"/>
          <p:cNvGrpSpPr/>
          <p:nvPr/>
        </p:nvGrpSpPr>
        <p:grpSpPr>
          <a:xfrm>
            <a:off x="6452391" y="2569819"/>
            <a:ext cx="336159" cy="359690"/>
            <a:chOff x="1651555" y="1896605"/>
            <a:chExt cx="457200" cy="489204"/>
          </a:xfrm>
        </p:grpSpPr>
        <p:sp>
          <p:nvSpPr>
            <p:cNvPr id="49" name="Freeform 48"/>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TextBox 50"/>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CMG</a:t>
              </a:r>
            </a:p>
          </p:txBody>
        </p:sp>
      </p:grpSp>
      <p:pic>
        <p:nvPicPr>
          <p:cNvPr id="52"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22443" y="2811308"/>
            <a:ext cx="128060" cy="168080"/>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p:nvPr/>
        </p:nvGrpSpPr>
        <p:grpSpPr>
          <a:xfrm>
            <a:off x="7445549" y="2569819"/>
            <a:ext cx="336159" cy="359690"/>
            <a:chOff x="1651555" y="1896605"/>
            <a:chExt cx="457200" cy="489204"/>
          </a:xfrm>
        </p:grpSpPr>
        <p:sp>
          <p:nvSpPr>
            <p:cNvPr id="56" name="Freeform 55"/>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CDP</a:t>
              </a:r>
            </a:p>
          </p:txBody>
        </p:sp>
      </p:grpSp>
      <p:pic>
        <p:nvPicPr>
          <p:cNvPr id="58"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15601" y="2811308"/>
            <a:ext cx="128060" cy="1680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3374837" y="2811670"/>
            <a:ext cx="2965591" cy="9579"/>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3291210" y="2076247"/>
            <a:ext cx="336159" cy="359690"/>
            <a:chOff x="1651555" y="1896605"/>
            <a:chExt cx="457200" cy="489204"/>
          </a:xfrm>
        </p:grpSpPr>
        <p:sp>
          <p:nvSpPr>
            <p:cNvPr id="63" name="Freeform 62"/>
            <p:cNvSpPr>
              <a:spLocks noChangeAspect="1"/>
            </p:cNvSpPr>
            <p:nvPr/>
          </p:nvSpPr>
          <p:spPr bwMode="black">
            <a:xfrm>
              <a:off x="1651555" y="2090504"/>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TextBox 63"/>
            <p:cNvSpPr txBox="1"/>
            <p:nvPr/>
          </p:nvSpPr>
          <p:spPr>
            <a:xfrm>
              <a:off x="1651555" y="1896605"/>
              <a:ext cx="451882" cy="193865"/>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Site</a:t>
              </a:r>
            </a:p>
          </p:txBody>
        </p:sp>
      </p:grpSp>
      <p:cxnSp>
        <p:nvCxnSpPr>
          <p:cNvPr id="14" name="Straight Arrow Connector 13"/>
          <p:cNvCxnSpPr>
            <a:stCxn id="60" idx="33"/>
          </p:cNvCxnSpPr>
          <p:nvPr/>
        </p:nvCxnSpPr>
        <p:spPr>
          <a:xfrm flipH="1" flipV="1">
            <a:off x="2568990" y="1954994"/>
            <a:ext cx="563849" cy="7573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597904" y="2929509"/>
            <a:ext cx="525226" cy="264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943704" y="2712381"/>
            <a:ext cx="695012" cy="657407"/>
            <a:chOff x="5284605" y="4948379"/>
            <a:chExt cx="945265" cy="894120"/>
          </a:xfrm>
        </p:grpSpPr>
        <p:sp>
          <p:nvSpPr>
            <p:cNvPr id="60" name="Freeform 59"/>
            <p:cNvSpPr>
              <a:spLocks noChangeAspect="1"/>
            </p:cNvSpPr>
            <p:nvPr/>
          </p:nvSpPr>
          <p:spPr bwMode="black">
            <a:xfrm>
              <a:off x="5528637" y="4948379"/>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TextBox 60"/>
            <p:cNvSpPr txBox="1"/>
            <p:nvPr/>
          </p:nvSpPr>
          <p:spPr>
            <a:xfrm>
              <a:off x="5284605" y="5260909"/>
              <a:ext cx="945265" cy="581590"/>
            </a:xfrm>
            <a:prstGeom prst="rect">
              <a:avLst/>
            </a:prstGeom>
            <a:noFill/>
          </p:spPr>
          <p:txBody>
            <a:bodyPr wrap="square" lIns="0" tIns="0" rIns="0" bIns="0" rtlCol="0">
              <a:spAutoFit/>
            </a:bodyPr>
            <a:lstStyle/>
            <a:p>
              <a:pPr algn="ctr" defTabSz="685775">
                <a:lnSpc>
                  <a:spcPct val="90000"/>
                </a:lnSpc>
                <a:spcAft>
                  <a:spcPts val="441"/>
                </a:spcAft>
                <a:defRPr/>
              </a:pPr>
              <a:r>
                <a:rPr lang="en-US" sz="1029" dirty="0">
                  <a:gradFill>
                    <a:gsLst>
                      <a:gs pos="2917">
                        <a:srgbClr val="353535"/>
                      </a:gs>
                      <a:gs pos="30000">
                        <a:srgbClr val="353535"/>
                      </a:gs>
                    </a:gsLst>
                    <a:lin ang="5400000" scaled="0"/>
                  </a:gradFill>
                  <a:latin typeface="Segoe UI Semilight"/>
                </a:rPr>
                <a:t>CMG</a:t>
              </a:r>
              <a:br>
                <a:rPr lang="en-US" sz="1029" dirty="0">
                  <a:gradFill>
                    <a:gsLst>
                      <a:gs pos="2917">
                        <a:srgbClr val="353535"/>
                      </a:gs>
                      <a:gs pos="30000">
                        <a:srgbClr val="353535"/>
                      </a:gs>
                    </a:gsLst>
                    <a:lin ang="5400000" scaled="0"/>
                  </a:gradFill>
                  <a:latin typeface="Segoe UI Semilight"/>
                </a:rPr>
              </a:br>
              <a:r>
                <a:rPr lang="en-US" sz="1029" dirty="0">
                  <a:gradFill>
                    <a:gsLst>
                      <a:gs pos="2917">
                        <a:srgbClr val="353535"/>
                      </a:gs>
                      <a:gs pos="30000">
                        <a:srgbClr val="353535"/>
                      </a:gs>
                    </a:gsLst>
                    <a:lin ang="5400000" scaled="0"/>
                  </a:gradFill>
                  <a:latin typeface="Segoe UI Semilight"/>
                </a:rPr>
                <a:t>Connection</a:t>
              </a:r>
              <a:br>
                <a:rPr lang="en-US" sz="1029" dirty="0">
                  <a:gradFill>
                    <a:gsLst>
                      <a:gs pos="2917">
                        <a:srgbClr val="353535"/>
                      </a:gs>
                      <a:gs pos="30000">
                        <a:srgbClr val="353535"/>
                      </a:gs>
                    </a:gsLst>
                    <a:lin ang="5400000" scaled="0"/>
                  </a:gradFill>
                  <a:latin typeface="Segoe UI Semilight"/>
                </a:rPr>
              </a:br>
              <a:r>
                <a:rPr lang="en-US" sz="1029" dirty="0">
                  <a:gradFill>
                    <a:gsLst>
                      <a:gs pos="2917">
                        <a:srgbClr val="353535"/>
                      </a:gs>
                      <a:gs pos="30000">
                        <a:srgbClr val="353535"/>
                      </a:gs>
                    </a:gsLst>
                    <a:lin ang="5400000" scaled="0"/>
                  </a:gradFill>
                  <a:latin typeface="Segoe UI Semilight"/>
                </a:rPr>
                <a:t>Point</a:t>
              </a:r>
            </a:p>
          </p:txBody>
        </p:sp>
      </p:grpSp>
      <p:grpSp>
        <p:nvGrpSpPr>
          <p:cNvPr id="23" name="Group 22"/>
          <p:cNvGrpSpPr/>
          <p:nvPr/>
        </p:nvGrpSpPr>
        <p:grpSpPr>
          <a:xfrm>
            <a:off x="903129" y="2901984"/>
            <a:ext cx="479327" cy="357537"/>
            <a:chOff x="1228317" y="3946403"/>
            <a:chExt cx="651917" cy="486275"/>
          </a:xfrm>
        </p:grpSpPr>
        <p:sp>
          <p:nvSpPr>
            <p:cNvPr id="73" name="Freeform 72"/>
            <p:cNvSpPr>
              <a:spLocks noChangeAspect="1"/>
            </p:cNvSpPr>
            <p:nvPr/>
          </p:nvSpPr>
          <p:spPr bwMode="black">
            <a:xfrm flipH="1">
              <a:off x="1228317" y="3946403"/>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67232" tIns="33616" rIns="67232" bIns="33616" numCol="1" anchor="t" anchorCtr="0" compatLnSpc="1">
              <a:prstTxWarp prst="textNoShape">
                <a:avLst/>
              </a:prstTxWarp>
              <a:noAutofit/>
            </a:bodyPr>
            <a:lstStyle/>
            <a:p>
              <a:pPr defTabSz="685775">
                <a:defRPr/>
              </a:pPr>
              <a:endParaRPr lang="en-US" sz="1324" dirty="0">
                <a:solidFill>
                  <a:srgbClr val="353535"/>
                </a:solidFill>
                <a:latin typeface="Segoe UI Semilight"/>
              </a:endParaRPr>
            </a:p>
          </p:txBody>
        </p:sp>
        <p:pic>
          <p:nvPicPr>
            <p:cNvPr id="74" name="Picture 2" descr="C:\Users\t-dantay\Documents\Placeholders\lock.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6063" y="4204078"/>
              <a:ext cx="174171" cy="228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p:cNvCxnSpPr/>
          <p:nvPr/>
        </p:nvCxnSpPr>
        <p:spPr>
          <a:xfrm flipV="1">
            <a:off x="6644983" y="2990584"/>
            <a:ext cx="0" cy="981830"/>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611071" y="1899793"/>
            <a:ext cx="3841320" cy="2072621"/>
          </a:xfrm>
          <a:prstGeom prst="straightConnector1">
            <a:avLst/>
          </a:prstGeom>
          <a:ln w="19050">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34278" y="2609832"/>
            <a:ext cx="1066644" cy="319066"/>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735" dirty="0">
                <a:gradFill>
                  <a:gsLst>
                    <a:gs pos="2917">
                      <a:srgbClr val="353535"/>
                    </a:gs>
                    <a:gs pos="30000">
                      <a:srgbClr val="353535"/>
                    </a:gs>
                  </a:gsLst>
                  <a:lin ang="5400000" scaled="0"/>
                </a:gradFill>
                <a:latin typeface="Segoe UI Semilight"/>
              </a:rPr>
              <a:t>Outbound port 443</a:t>
            </a:r>
          </a:p>
        </p:txBody>
      </p:sp>
      <p:cxnSp>
        <p:nvCxnSpPr>
          <p:cNvPr id="84" name="Straight Arrow Connector 83"/>
          <p:cNvCxnSpPr/>
          <p:nvPr/>
        </p:nvCxnSpPr>
        <p:spPr>
          <a:xfrm flipH="1" flipV="1">
            <a:off x="2597904" y="3406494"/>
            <a:ext cx="3854487" cy="565920"/>
          </a:xfrm>
          <a:prstGeom prst="straightConnector1">
            <a:avLst/>
          </a:prstGeom>
          <a:ln w="19050">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735839">
            <a:off x="4821866" y="3479413"/>
            <a:ext cx="952831" cy="319066"/>
          </a:xfrm>
          <a:prstGeom prst="rect">
            <a:avLst/>
          </a:prstGeom>
          <a:noFill/>
        </p:spPr>
        <p:txBody>
          <a:bodyPr wrap="none" lIns="134464" tIns="107571" rIns="134464" bIns="107571" rtlCol="0">
            <a:spAutoFit/>
          </a:bodyPr>
          <a:lstStyle/>
          <a:p>
            <a:pPr defTabSz="685775">
              <a:lnSpc>
                <a:spcPct val="90000"/>
              </a:lnSpc>
              <a:spcAft>
                <a:spcPts val="441"/>
              </a:spcAft>
              <a:defRPr/>
            </a:pPr>
            <a:r>
              <a:rPr lang="en-US" sz="735" dirty="0">
                <a:solidFill>
                  <a:srgbClr val="00B050"/>
                </a:solidFill>
                <a:latin typeface="Segoe UI Semilight"/>
              </a:rPr>
              <a:t>Logical data flow</a:t>
            </a:r>
          </a:p>
        </p:txBody>
      </p:sp>
      <p:sp>
        <p:nvSpPr>
          <p:cNvPr id="69" name="TextBox 68"/>
          <p:cNvSpPr txBox="1"/>
          <p:nvPr/>
        </p:nvSpPr>
        <p:spPr>
          <a:xfrm>
            <a:off x="7774297" y="2544604"/>
            <a:ext cx="1082354" cy="538100"/>
          </a:xfrm>
          <a:prstGeom prst="rect">
            <a:avLst/>
          </a:prstGeom>
          <a:noFill/>
        </p:spPr>
        <p:txBody>
          <a:bodyPr wrap="none" lIns="134464" tIns="107571" rIns="134464" bIns="107571" rtlCol="0">
            <a:spAutoFit/>
          </a:bodyPr>
          <a:lstStyle/>
          <a:p>
            <a:pPr marL="84036" indent="-84036" defTabSz="685775">
              <a:lnSpc>
                <a:spcPct val="90000"/>
              </a:lnSpc>
              <a:buFont typeface="Arial" panose="020B0604020202020204" pitchFamily="34" charset="0"/>
              <a:buChar char="•"/>
              <a:defRPr/>
            </a:pPr>
            <a:r>
              <a:rPr lang="en-US" sz="772" dirty="0">
                <a:gradFill>
                  <a:gsLst>
                    <a:gs pos="2917">
                      <a:srgbClr val="353535"/>
                    </a:gs>
                    <a:gs pos="30000">
                      <a:srgbClr val="353535"/>
                    </a:gs>
                  </a:gsLst>
                  <a:lin ang="5400000" scaled="0"/>
                </a:gradFill>
                <a:latin typeface="Segoe UI Semilight"/>
              </a:rPr>
              <a:t>Applications</a:t>
            </a:r>
          </a:p>
          <a:p>
            <a:pPr marL="84036" indent="-84036" defTabSz="685775">
              <a:lnSpc>
                <a:spcPct val="90000"/>
              </a:lnSpc>
              <a:buFont typeface="Arial" panose="020B0604020202020204" pitchFamily="34" charset="0"/>
              <a:buChar char="•"/>
              <a:defRPr/>
            </a:pPr>
            <a:r>
              <a:rPr lang="en-US" sz="772" dirty="0">
                <a:gradFill>
                  <a:gsLst>
                    <a:gs pos="2917">
                      <a:srgbClr val="353535"/>
                    </a:gs>
                    <a:gs pos="30000">
                      <a:srgbClr val="353535"/>
                    </a:gs>
                  </a:gsLst>
                  <a:lin ang="5400000" scaled="0"/>
                </a:gradFill>
                <a:latin typeface="Segoe UI Semilight"/>
              </a:rPr>
              <a:t>Packages</a:t>
            </a:r>
          </a:p>
          <a:p>
            <a:pPr marL="84036" indent="-84036" defTabSz="685775">
              <a:lnSpc>
                <a:spcPct val="90000"/>
              </a:lnSpc>
              <a:buFont typeface="Arial" panose="020B0604020202020204" pitchFamily="34" charset="0"/>
              <a:buChar char="•"/>
              <a:defRPr/>
            </a:pPr>
            <a:r>
              <a:rPr lang="en-US" sz="772" dirty="0">
                <a:gradFill>
                  <a:gsLst>
                    <a:gs pos="2917">
                      <a:srgbClr val="353535"/>
                    </a:gs>
                    <a:gs pos="30000">
                      <a:srgbClr val="353535"/>
                    </a:gs>
                  </a:gsLst>
                  <a:lin ang="5400000" scaled="0"/>
                </a:gradFill>
                <a:latin typeface="Segoe UI Semilight"/>
              </a:rPr>
              <a:t>3</a:t>
            </a:r>
            <a:r>
              <a:rPr lang="en-US" sz="772" baseline="30000" dirty="0">
                <a:gradFill>
                  <a:gsLst>
                    <a:gs pos="2917">
                      <a:srgbClr val="353535"/>
                    </a:gs>
                    <a:gs pos="30000">
                      <a:srgbClr val="353535"/>
                    </a:gs>
                  </a:gsLst>
                  <a:lin ang="5400000" scaled="0"/>
                </a:gradFill>
                <a:latin typeface="Segoe UI Semilight"/>
              </a:rPr>
              <a:t>rd</a:t>
            </a:r>
            <a:r>
              <a:rPr lang="en-US" sz="772" dirty="0">
                <a:gradFill>
                  <a:gsLst>
                    <a:gs pos="2917">
                      <a:srgbClr val="353535"/>
                    </a:gs>
                    <a:gs pos="30000">
                      <a:srgbClr val="353535"/>
                    </a:gs>
                  </a:gsLst>
                  <a:lin ang="5400000" scaled="0"/>
                </a:gradFill>
                <a:latin typeface="Segoe UI Semilight"/>
              </a:rPr>
              <a:t> party updates</a:t>
            </a:r>
          </a:p>
        </p:txBody>
      </p:sp>
      <p:sp>
        <p:nvSpPr>
          <p:cNvPr id="59" name="Rectangle 58">
            <a:extLst>
              <a:ext uri="{FF2B5EF4-FFF2-40B4-BE49-F238E27FC236}">
                <a16:creationId xmlns:a16="http://schemas.microsoft.com/office/drawing/2014/main" id="{06FBB368-5C11-42B2-948C-26D8ADE74200}"/>
              </a:ext>
            </a:extLst>
          </p:cNvPr>
          <p:cNvSpPr/>
          <p:nvPr/>
        </p:nvSpPr>
        <p:spPr bwMode="auto">
          <a:xfrm>
            <a:off x="145903" y="1102041"/>
            <a:ext cx="4585010" cy="359829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t" anchorCtr="0" compatLnSpc="1">
            <a:prstTxWarp prst="textNoShape">
              <a:avLst/>
            </a:prstTxWarp>
          </a:bodyPr>
          <a:lstStyle/>
          <a:p>
            <a:pPr defTabSz="685577" fontAlgn="base">
              <a:spcBef>
                <a:spcPct val="0"/>
              </a:spcBef>
              <a:spcAft>
                <a:spcPct val="0"/>
              </a:spcAft>
              <a:defRPr/>
            </a:pPr>
            <a:r>
              <a:rPr lang="en-US" sz="1471" dirty="0">
                <a:solidFill>
                  <a:srgbClr val="353535"/>
                </a:solidFill>
                <a:latin typeface="Segoe UI Semilight"/>
              </a:rPr>
              <a:t>Corporate Network</a:t>
            </a:r>
          </a:p>
        </p:txBody>
      </p:sp>
      <p:sp>
        <p:nvSpPr>
          <p:cNvPr id="65" name="Title 1">
            <a:extLst>
              <a:ext uri="{FF2B5EF4-FFF2-40B4-BE49-F238E27FC236}">
                <a16:creationId xmlns:a16="http://schemas.microsoft.com/office/drawing/2014/main" id="{C9C298BD-6124-4A83-8005-C29F35423601}"/>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415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path" presetSubtype="0" accel="50000" decel="50000" fill="hold" nodeType="clickEffect">
                                  <p:stCondLst>
                                    <p:cond delay="0"/>
                                  </p:stCondLst>
                                  <p:childTnLst>
                                    <p:animMotion origin="layout" path="M 1.91218E-6 4.03087E-6 L 0.14858 0.17884 C 0.17934 0.21856 0.22823 0.25147 0.28095 0.26963 C 0.34171 0.29051 0.3915 0.29187 0.42839 0.27553 L 0.60403 0.2088 " pathEditMode="relative" rAng="660000" ptsTypes="AAAAA">
                                      <p:cBhvr>
                                        <p:cTn id="35" dur="2000" fill="hold"/>
                                        <p:tgtEl>
                                          <p:spTgt spid="23"/>
                                        </p:tgtEl>
                                        <p:attrNameLst>
                                          <p:attrName>ppt_x</p:attrName>
                                          <p:attrName>ppt_y</p:attrName>
                                        </p:attrNameLst>
                                      </p:cBhvr>
                                      <p:rCtr x="29283" y="18747"/>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8" grpId="0"/>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CD84E9-C740-4CA3-9C85-E7DE05D65FB5}"/>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Prerequisites</a:t>
            </a:r>
          </a:p>
        </p:txBody>
      </p:sp>
      <p:sp>
        <p:nvSpPr>
          <p:cNvPr id="4" name="Text Placeholder 2">
            <a:extLst>
              <a:ext uri="{FF2B5EF4-FFF2-40B4-BE49-F238E27FC236}">
                <a16:creationId xmlns:a16="http://schemas.microsoft.com/office/drawing/2014/main" id="{805E2300-3F17-4508-83B1-BA92B15F7448}"/>
              </a:ext>
            </a:extLst>
          </p:cNvPr>
          <p:cNvSpPr txBox="1">
            <a:spLocks/>
          </p:cNvSpPr>
          <p:nvPr/>
        </p:nvSpPr>
        <p:spPr>
          <a:xfrm>
            <a:off x="457200" y="843558"/>
            <a:ext cx="8229600" cy="338395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egoe UI Light" panose="020B0502040204020203" pitchFamily="34" charset="0"/>
                <a:cs typeface="Segoe UI Light" panose="020B0502040204020203" pitchFamily="34" charset="0"/>
              </a:rPr>
              <a:t>An Azure subscription to host the CMG.</a:t>
            </a:r>
          </a:p>
          <a:p>
            <a:r>
              <a:rPr lang="en-US" sz="1800" dirty="0">
                <a:latin typeface="Segoe UI Light" panose="020B0502040204020203" pitchFamily="34" charset="0"/>
                <a:cs typeface="Segoe UI Light" panose="020B0502040204020203" pitchFamily="34" charset="0"/>
              </a:rPr>
              <a:t>At least one on-premises Windows server to host the CMG connection point.</a:t>
            </a:r>
          </a:p>
          <a:p>
            <a:r>
              <a:rPr lang="en-US" sz="1800" dirty="0">
                <a:latin typeface="Segoe UI Light" panose="020B0502040204020203" pitchFamily="34" charset="0"/>
                <a:cs typeface="Segoe UI Light" panose="020B0502040204020203" pitchFamily="34" charset="0"/>
              </a:rPr>
              <a:t>The service connection point must be in online mode.</a:t>
            </a:r>
          </a:p>
          <a:p>
            <a:r>
              <a:rPr lang="en-US" sz="1800" dirty="0">
                <a:latin typeface="Segoe UI Light" panose="020B0502040204020203" pitchFamily="34" charset="0"/>
                <a:cs typeface="Segoe UI Light" panose="020B0502040204020203" pitchFamily="34" charset="0"/>
              </a:rPr>
              <a:t>A server authentication certificate for the CMG.</a:t>
            </a:r>
          </a:p>
          <a:p>
            <a:r>
              <a:rPr lang="en-US" sz="1800" dirty="0">
                <a:latin typeface="Segoe UI Light" panose="020B0502040204020203" pitchFamily="34" charset="0"/>
                <a:cs typeface="Segoe UI Light" panose="020B0502040204020203" pitchFamily="34" charset="0"/>
              </a:rPr>
              <a:t>(If using the Azure classic deployment method, you must use an Azure management certificate.)</a:t>
            </a:r>
          </a:p>
          <a:p>
            <a:r>
              <a:rPr lang="en-US" sz="1800" dirty="0">
                <a:latin typeface="Segoe UI Light" panose="020B0502040204020203" pitchFamily="34" charset="0"/>
                <a:cs typeface="Segoe UI Light" panose="020B0502040204020203" pitchFamily="34" charset="0"/>
              </a:rPr>
              <a:t>Other certificates may be required, depending upon your client OS version and authentication model.</a:t>
            </a:r>
          </a:p>
          <a:p>
            <a:r>
              <a:rPr lang="en-US" sz="1800" dirty="0">
                <a:latin typeface="Segoe UI Light" panose="020B0502040204020203" pitchFamily="34" charset="0"/>
                <a:cs typeface="Segoe UI Light" panose="020B0502040204020203" pitchFamily="34" charset="0"/>
              </a:rPr>
              <a:t>Integration with Azure AD may be required for Windows 10 clients.</a:t>
            </a:r>
          </a:p>
          <a:p>
            <a:r>
              <a:rPr lang="en-US" sz="1800" dirty="0">
                <a:latin typeface="Segoe UI Light" panose="020B0502040204020203" pitchFamily="34" charset="0"/>
                <a:cs typeface="Segoe UI Light" panose="020B0502040204020203" pitchFamily="34" charset="0"/>
              </a:rPr>
              <a:t>Clients must use IPv4.</a:t>
            </a:r>
          </a:p>
        </p:txBody>
      </p:sp>
    </p:spTree>
    <p:extLst>
      <p:ext uri="{BB962C8B-B14F-4D97-AF65-F5344CB8AC3E}">
        <p14:creationId xmlns:p14="http://schemas.microsoft.com/office/powerpoint/2010/main" val="318229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87BFCFA8-2AE8-43A2-9D1D-4DF7C69C42B5}"/>
              </a:ext>
            </a:extLst>
          </p:cNvPr>
          <p:cNvSpPr txBox="1">
            <a:spLocks/>
          </p:cNvSpPr>
          <p:nvPr/>
        </p:nvSpPr>
        <p:spPr>
          <a:xfrm>
            <a:off x="457200" y="1565276"/>
            <a:ext cx="7499176" cy="26638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3BFDD"/>
              </a:buClr>
              <a:buFont typeface="Arial"/>
              <a:buChar char="•"/>
              <a:defRPr sz="2000" b="0" i="0" strike="noStrike" kern="1200">
                <a:solidFill>
                  <a:srgbClr val="000000"/>
                </a:solidFill>
                <a:latin typeface="Museo Sans 100"/>
                <a:ea typeface="+mn-ea"/>
                <a:cs typeface="Museo Sans 100"/>
              </a:defRPr>
            </a:lvl1pPr>
            <a:lvl2pPr marL="742950" indent="-28575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2pPr>
            <a:lvl3pPr marL="1257300" indent="-34290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3pPr>
            <a:lvl4pPr marL="16002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4pPr>
            <a:lvl5pPr marL="20574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nb-NO" sz="1800" dirty="0"/>
              <a:t>Marius A. Skovli</a:t>
            </a:r>
          </a:p>
          <a:p>
            <a:pPr marL="0" indent="0">
              <a:buFont typeface="Arial"/>
              <a:buNone/>
            </a:pPr>
            <a:br>
              <a:rPr lang="nb-NO" sz="1800" dirty="0"/>
            </a:br>
            <a:r>
              <a:rPr lang="nb-NO" sz="1800" b="1" dirty="0"/>
              <a:t>CTGlobal</a:t>
            </a:r>
            <a:r>
              <a:rPr lang="nb-NO" sz="1800" dirty="0"/>
              <a:t> Principal Consultant and</a:t>
            </a:r>
            <a:br>
              <a:rPr lang="nb-NO" sz="1800" dirty="0"/>
            </a:br>
            <a:r>
              <a:rPr lang="nb-NO" sz="1800" dirty="0"/>
              <a:t>Microsoft Enterprise Mobility MVP</a:t>
            </a:r>
          </a:p>
          <a:p>
            <a:pPr marL="0" indent="0">
              <a:buFont typeface="Arial"/>
              <a:buNone/>
            </a:pPr>
            <a:endParaRPr lang="nb-NO" sz="1800" dirty="0"/>
          </a:p>
          <a:p>
            <a:pPr marL="0" indent="0">
              <a:buFont typeface="Arial"/>
              <a:buNone/>
            </a:pPr>
            <a:br>
              <a:rPr lang="nb-NO" sz="1800" dirty="0"/>
            </a:br>
            <a:br>
              <a:rPr lang="nb-NO" sz="1800" dirty="0"/>
            </a:br>
            <a:br>
              <a:rPr lang="nb-NO" sz="1800" dirty="0"/>
            </a:br>
            <a:r>
              <a:rPr lang="nb-NO" sz="1800" dirty="0">
                <a:hlinkClick r:id="rId2"/>
              </a:rPr>
              <a:t>mas@ctglobalservices.com</a:t>
            </a:r>
            <a:br>
              <a:rPr lang="nb-NO" sz="1800" dirty="0"/>
            </a:br>
            <a:r>
              <a:rPr lang="nb-NO" sz="1800" dirty="0"/>
              <a:t>@</a:t>
            </a:r>
            <a:r>
              <a:rPr lang="nb-NO" sz="1800" dirty="0" err="1"/>
              <a:t>MariusSkovli</a:t>
            </a:r>
            <a:endParaRPr lang="nb-NO" sz="1800" dirty="0"/>
          </a:p>
        </p:txBody>
      </p:sp>
      <p:pic>
        <p:nvPicPr>
          <p:cNvPr id="12" name="Picture 11" descr="A person wearing glasses and smiling at the camera&#10;&#10;Description automatically generated">
            <a:extLst>
              <a:ext uri="{FF2B5EF4-FFF2-40B4-BE49-F238E27FC236}">
                <a16:creationId xmlns:a16="http://schemas.microsoft.com/office/drawing/2014/main" id="{3E3CF548-DD54-4E16-A13A-C9BED49AC4B2}"/>
              </a:ext>
            </a:extLst>
          </p:cNvPr>
          <p:cNvPicPr>
            <a:picLocks noChangeAspect="1"/>
          </p:cNvPicPr>
          <p:nvPr/>
        </p:nvPicPr>
        <p:blipFill>
          <a:blip r:embed="rId3"/>
          <a:stretch>
            <a:fillRect/>
          </a:stretch>
        </p:blipFill>
        <p:spPr>
          <a:xfrm>
            <a:off x="5615608" y="-149089"/>
            <a:ext cx="3528392" cy="5292589"/>
          </a:xfrm>
          <a:prstGeom prst="rect">
            <a:avLst/>
          </a:prstGeom>
        </p:spPr>
      </p:pic>
    </p:spTree>
    <p:extLst>
      <p:ext uri="{BB962C8B-B14F-4D97-AF65-F5344CB8AC3E}">
        <p14:creationId xmlns:p14="http://schemas.microsoft.com/office/powerpoint/2010/main" val="1418363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77419D-E1F7-4612-ABD1-5470F1D9FB17}"/>
              </a:ext>
            </a:extLst>
          </p:cNvPr>
          <p:cNvSpPr>
            <a:spLocks noGrp="1"/>
          </p:cNvSpPr>
          <p:nvPr>
            <p:ph type="body" sz="quarter" idx="10"/>
          </p:nvPr>
        </p:nvSpPr>
        <p:spPr/>
        <p:txBody>
          <a:bodyPr/>
          <a:lstStyle/>
          <a:p>
            <a:r>
              <a:rPr lang="en-US" dirty="0"/>
              <a:t>You can manage with one (1) certificate and that can be wildcard from vendor</a:t>
            </a:r>
          </a:p>
          <a:p>
            <a:pPr lvl="1"/>
            <a:r>
              <a:rPr lang="en-US" dirty="0"/>
              <a:t>PKI can be avoided</a:t>
            </a:r>
          </a:p>
        </p:txBody>
      </p:sp>
      <p:sp>
        <p:nvSpPr>
          <p:cNvPr id="4" name="Title 1">
            <a:extLst>
              <a:ext uri="{FF2B5EF4-FFF2-40B4-BE49-F238E27FC236}">
                <a16:creationId xmlns:a16="http://schemas.microsoft.com/office/drawing/2014/main" id="{E1C5A450-6A9F-4DA9-9FCB-4D89934DC220}"/>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Prerequisites</a:t>
            </a:r>
          </a:p>
        </p:txBody>
      </p:sp>
    </p:spTree>
    <p:extLst>
      <p:ext uri="{BB962C8B-B14F-4D97-AF65-F5344CB8AC3E}">
        <p14:creationId xmlns:p14="http://schemas.microsoft.com/office/powerpoint/2010/main" val="343042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09D11-5768-4FEF-8EE3-BF4F94629EF8}"/>
              </a:ext>
            </a:extLst>
          </p:cNvPr>
          <p:cNvSpPr>
            <a:spLocks noGrp="1"/>
          </p:cNvSpPr>
          <p:nvPr>
            <p:ph type="title"/>
          </p:nvPr>
        </p:nvSpPr>
        <p:spPr>
          <a:xfrm>
            <a:off x="539552" y="1851670"/>
            <a:ext cx="8229600" cy="914400"/>
          </a:xfrm>
        </p:spPr>
        <p:txBody>
          <a:bodyPr/>
          <a:lstStyle/>
          <a:p>
            <a:r>
              <a:rPr lang="en-US" dirty="0"/>
              <a:t>Demo Cloud Management Gateway</a:t>
            </a:r>
            <a:br>
              <a:rPr lang="en-US" dirty="0"/>
            </a:br>
            <a:r>
              <a:rPr lang="en-US" sz="2000" dirty="0"/>
              <a:t>Windows 10 device AAD Joined and Hybrid AAD Joined</a:t>
            </a:r>
            <a:endParaRPr lang="en-US" dirty="0"/>
          </a:p>
        </p:txBody>
      </p:sp>
    </p:spTree>
    <p:extLst>
      <p:ext uri="{BB962C8B-B14F-4D97-AF65-F5344CB8AC3E}">
        <p14:creationId xmlns:p14="http://schemas.microsoft.com/office/powerpoint/2010/main" val="429018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C5A450-6A9F-4DA9-9FCB-4D89934DC220}"/>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Cost</a:t>
            </a:r>
          </a:p>
        </p:txBody>
      </p:sp>
      <p:pic>
        <p:nvPicPr>
          <p:cNvPr id="2" name="Picture 1">
            <a:extLst>
              <a:ext uri="{FF2B5EF4-FFF2-40B4-BE49-F238E27FC236}">
                <a16:creationId xmlns:a16="http://schemas.microsoft.com/office/drawing/2014/main" id="{76B7BB1D-FD0A-4E5D-8B6A-D69113748D29}"/>
              </a:ext>
            </a:extLst>
          </p:cNvPr>
          <p:cNvPicPr>
            <a:picLocks noChangeAspect="1"/>
          </p:cNvPicPr>
          <p:nvPr/>
        </p:nvPicPr>
        <p:blipFill>
          <a:blip r:embed="rId2"/>
          <a:stretch>
            <a:fillRect/>
          </a:stretch>
        </p:blipFill>
        <p:spPr>
          <a:xfrm>
            <a:off x="3563888" y="1146486"/>
            <a:ext cx="5256584" cy="3081027"/>
          </a:xfrm>
          <a:prstGeom prst="rect">
            <a:avLst/>
          </a:prstGeom>
        </p:spPr>
      </p:pic>
      <p:sp>
        <p:nvSpPr>
          <p:cNvPr id="6" name="Text Placeholder 5">
            <a:extLst>
              <a:ext uri="{FF2B5EF4-FFF2-40B4-BE49-F238E27FC236}">
                <a16:creationId xmlns:a16="http://schemas.microsoft.com/office/drawing/2014/main" id="{27DD753B-F503-4811-8AA6-CEFDF9D230B5}"/>
              </a:ext>
            </a:extLst>
          </p:cNvPr>
          <p:cNvSpPr>
            <a:spLocks noGrp="1"/>
          </p:cNvSpPr>
          <p:nvPr>
            <p:ph type="body" sz="quarter" idx="10"/>
          </p:nvPr>
        </p:nvSpPr>
        <p:spPr>
          <a:xfrm>
            <a:off x="411821" y="1141825"/>
            <a:ext cx="3034680" cy="2663825"/>
          </a:xfrm>
        </p:spPr>
        <p:txBody>
          <a:bodyPr/>
          <a:lstStyle/>
          <a:p>
            <a:r>
              <a:rPr lang="en-US" dirty="0">
                <a:hlinkClick r:id="rId3"/>
              </a:rPr>
              <a:t>https://azure.microsoft.com/en-us/pricing/calculator/</a:t>
            </a:r>
            <a:endParaRPr lang="en-US" dirty="0"/>
          </a:p>
          <a:p>
            <a:pPr lvl="1"/>
            <a:r>
              <a:rPr lang="en-US" dirty="0"/>
              <a:t>Virtual Machines (A2 V2 VM)</a:t>
            </a:r>
          </a:p>
          <a:p>
            <a:pPr lvl="1"/>
            <a:r>
              <a:rPr lang="en-US" dirty="0"/>
              <a:t>Network (Bandwidth)</a:t>
            </a:r>
          </a:p>
        </p:txBody>
      </p:sp>
    </p:spTree>
    <p:extLst>
      <p:ext uri="{BB962C8B-B14F-4D97-AF65-F5344CB8AC3E}">
        <p14:creationId xmlns:p14="http://schemas.microsoft.com/office/powerpoint/2010/main" val="1502711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3433DA65-5C31-4C3E-8100-3BE1587BF0D5}"/>
              </a:ext>
            </a:extLst>
          </p:cNvPr>
          <p:cNvSpPr txBox="1">
            <a:spLocks/>
          </p:cNvSpPr>
          <p:nvPr/>
        </p:nvSpPr>
        <p:spPr>
          <a:xfrm>
            <a:off x="395536" y="1347614"/>
            <a:ext cx="7776864" cy="29241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r>
              <a:rPr lang="nb-NO" sz="1600" dirty="0">
                <a:latin typeface="Segoe UI Light" panose="020B0502040204020203" pitchFamily="34" charset="0"/>
                <a:cs typeface="Segoe UI Light" panose="020B0502040204020203" pitchFamily="34" charset="0"/>
              </a:rPr>
              <a:t>On </a:t>
            </a:r>
            <a:r>
              <a:rPr lang="nb-NO" sz="1600" dirty="0" err="1">
                <a:latin typeface="Segoe UI Light" panose="020B0502040204020203" pitchFamily="34" charset="0"/>
                <a:cs typeface="Segoe UI Light" panose="020B0502040204020203" pitchFamily="34" charset="0"/>
              </a:rPr>
              <a:t>Domain</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joined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devices</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after</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Azure</a:t>
            </a:r>
            <a:r>
              <a:rPr lang="nb-NO" sz="1600" dirty="0">
                <a:latin typeface="Segoe UI Light" panose="020B0502040204020203" pitchFamily="34" charset="0"/>
                <a:cs typeface="Segoe UI Light" panose="020B0502040204020203" pitchFamily="34" charset="0"/>
              </a:rPr>
              <a:t> AD </a:t>
            </a:r>
            <a:r>
              <a:rPr lang="nb-NO" sz="1600" dirty="0" err="1">
                <a:latin typeface="Segoe UI Light" panose="020B0502040204020203" pitchFamily="34" charset="0"/>
                <a:cs typeface="Segoe UI Light" panose="020B0502040204020203" pitchFamily="34" charset="0"/>
              </a:rPr>
              <a:t>join</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the</a:t>
            </a:r>
            <a:r>
              <a:rPr lang="nb-NO" sz="1600" dirty="0">
                <a:latin typeface="Segoe UI Light" panose="020B0502040204020203" pitchFamily="34" charset="0"/>
                <a:cs typeface="Segoe UI Light" panose="020B0502040204020203" pitchFamily="34" charset="0"/>
              </a:rPr>
              <a:t> MDM </a:t>
            </a:r>
            <a:r>
              <a:rPr lang="nb-NO" sz="1600" dirty="0" err="1">
                <a:latin typeface="Segoe UI Light" panose="020B0502040204020203" pitchFamily="34" charset="0"/>
                <a:cs typeface="Segoe UI Light" panose="020B0502040204020203" pitchFamily="34" charset="0"/>
              </a:rPr>
              <a:t>Autoenrollment</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could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take</a:t>
            </a:r>
            <a:r>
              <a:rPr lang="nb-NO" sz="1600" dirty="0">
                <a:latin typeface="Segoe UI Light" panose="020B0502040204020203" pitchFamily="34" charset="0"/>
                <a:cs typeface="Segoe UI Light" panose="020B0502040204020203" pitchFamily="34" charset="0"/>
              </a:rPr>
              <a:t> a </a:t>
            </a:r>
            <a:r>
              <a:rPr lang="nb-NO" sz="1600" dirty="0" err="1">
                <a:latin typeface="Segoe UI Light" panose="020B0502040204020203" pitchFamily="34" charset="0"/>
                <a:cs typeface="Segoe UI Light" panose="020B0502040204020203" pitchFamily="34" charset="0"/>
              </a:rPr>
              <a:t>long</a:t>
            </a:r>
            <a:r>
              <a:rPr lang="nb-NO" sz="1600" dirty="0">
                <a:latin typeface="Segoe UI Light" panose="020B0502040204020203" pitchFamily="34" charset="0"/>
                <a:cs typeface="Segoe UI Light" panose="020B0502040204020203" pitchFamily="34" charset="0"/>
              </a:rPr>
              <a:t> time</a:t>
            </a:r>
          </a:p>
          <a:p>
            <a:pPr marL="800100" lvl="1" indent="-342900"/>
            <a:r>
              <a:rPr lang="nb-NO" sz="1200" dirty="0" err="1">
                <a:latin typeface="Segoe UI Light" panose="020B0502040204020203" pitchFamily="34" charset="0"/>
                <a:cs typeface="Segoe UI Light" panose="020B0502040204020203" pitchFamily="34" charset="0"/>
              </a:rPr>
              <a:t>Configure</a:t>
            </a:r>
            <a:r>
              <a:rPr lang="nb-NO" sz="1200" dirty="0">
                <a:latin typeface="Segoe UI Light" panose="020B0502040204020203" pitchFamily="34" charset="0"/>
                <a:cs typeface="Segoe UI Light" panose="020B0502040204020203" pitchFamily="34" charset="0"/>
              </a:rPr>
              <a:t> </a:t>
            </a:r>
            <a:r>
              <a:rPr lang="nb-NO" sz="1200" dirty="0" err="1">
                <a:latin typeface="Segoe UI Light" panose="020B0502040204020203" pitchFamily="34" charset="0"/>
                <a:cs typeface="Segoe UI Light" panose="020B0502040204020203" pitchFamily="34" charset="0"/>
              </a:rPr>
              <a:t>Local</a:t>
            </a:r>
            <a:r>
              <a:rPr lang="nb-NO" sz="1200" dirty="0">
                <a:latin typeface="Segoe UI Light" panose="020B0502040204020203" pitchFamily="34" charset="0"/>
                <a:cs typeface="Segoe UI Light" panose="020B0502040204020203" pitchFamily="34" charset="0"/>
              </a:rPr>
              <a:t> or Global MDM </a:t>
            </a:r>
            <a:r>
              <a:rPr lang="nb-NO" sz="1200" dirty="0" err="1">
                <a:latin typeface="Segoe UI Light" panose="020B0502040204020203" pitchFamily="34" charset="0"/>
                <a:cs typeface="Segoe UI Light" panose="020B0502040204020203" pitchFamily="34" charset="0"/>
              </a:rPr>
              <a:t>Autoenrollment</a:t>
            </a:r>
            <a:r>
              <a:rPr lang="nb-NO" sz="1200" dirty="0">
                <a:latin typeface="Segoe UI Light" panose="020B0502040204020203" pitchFamily="34" charset="0"/>
                <a:cs typeface="Segoe UI Light" panose="020B0502040204020203" pitchFamily="34" charset="0"/>
              </a:rPr>
              <a:t> Policy</a:t>
            </a:r>
          </a:p>
          <a:p>
            <a:pPr lvl="1"/>
            <a:endParaRPr lang="nb-NO" sz="1200" dirty="0">
              <a:latin typeface="Segoe UI Light" panose="020B0502040204020203" pitchFamily="34" charset="0"/>
              <a:cs typeface="Segoe UI Light" panose="020B0502040204020203" pitchFamily="34" charset="0"/>
            </a:endParaRPr>
          </a:p>
          <a:p>
            <a:pPr marL="342900" indent="-342900"/>
            <a:r>
              <a:rPr lang="nb-NO" sz="1600" dirty="0" err="1">
                <a:latin typeface="Segoe UI Light" panose="020B0502040204020203" pitchFamily="34" charset="0"/>
                <a:cs typeface="Segoe UI Light" panose="020B0502040204020203" pitchFamily="34" charset="0"/>
              </a:rPr>
              <a:t>Use</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WMIExplorer</a:t>
            </a:r>
            <a:r>
              <a:rPr lang="nb-NO" sz="1600" dirty="0">
                <a:latin typeface="Segoe UI Light" panose="020B0502040204020203" pitchFamily="34" charset="0"/>
                <a:cs typeface="Segoe UI Light" panose="020B0502040204020203" pitchFamily="34" charset="0"/>
              </a:rPr>
              <a:t> to </a:t>
            </a:r>
            <a:r>
              <a:rPr lang="nb-NO" sz="1600" dirty="0" err="1">
                <a:latin typeface="Segoe UI Light" panose="020B0502040204020203" pitchFamily="34" charset="0"/>
                <a:cs typeface="Segoe UI Light" panose="020B0502040204020203" pitchFamily="34" charset="0"/>
              </a:rPr>
              <a:t>verify</a:t>
            </a:r>
            <a:r>
              <a:rPr lang="nb-NO" sz="1600" dirty="0">
                <a:latin typeface="Segoe UI Light" panose="020B0502040204020203" pitchFamily="34" charset="0"/>
                <a:cs typeface="Segoe UI Light" panose="020B0502040204020203" pitchFamily="34" charset="0"/>
              </a:rPr>
              <a:t> settings from Intune MDM (OMA-DM / OMA-URI)</a:t>
            </a:r>
          </a:p>
          <a:p>
            <a:pPr marL="342900" indent="-342900"/>
            <a:r>
              <a:rPr lang="nb-NO" sz="1600" dirty="0" err="1">
                <a:latin typeface="Segoe UI Light" panose="020B0502040204020203" pitchFamily="34" charset="0"/>
                <a:cs typeface="Segoe UI Light" panose="020B0502040204020203" pitchFamily="34" charset="0"/>
              </a:rPr>
              <a:t>Use</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Eventviewer</a:t>
            </a:r>
            <a:r>
              <a:rPr lang="nb-NO" sz="1600" dirty="0">
                <a:latin typeface="Segoe UI Light" panose="020B0502040204020203" pitchFamily="34" charset="0"/>
                <a:cs typeface="Segoe UI Light" panose="020B0502040204020203" pitchFamily="34" charset="0"/>
              </a:rPr>
              <a:t> to monitor MDM </a:t>
            </a:r>
            <a:r>
              <a:rPr lang="nb-NO" sz="1600" dirty="0" err="1">
                <a:latin typeface="Segoe UI Light" panose="020B0502040204020203" pitchFamily="34" charset="0"/>
                <a:cs typeface="Segoe UI Light" panose="020B0502040204020203" pitchFamily="34" charset="0"/>
              </a:rPr>
              <a:t>actions</a:t>
            </a:r>
            <a:endParaRPr lang="nb-NO" sz="1600" dirty="0">
              <a:latin typeface="Segoe UI Light" panose="020B0502040204020203" pitchFamily="34" charset="0"/>
              <a:cs typeface="Segoe UI Light" panose="020B0502040204020203" pitchFamily="34" charset="0"/>
            </a:endParaRPr>
          </a:p>
          <a:p>
            <a:pPr marL="342900" indent="-342900"/>
            <a:r>
              <a:rPr lang="nb-NO" sz="1600" dirty="0" err="1">
                <a:latin typeface="Segoe UI Light" panose="020B0502040204020203" pitchFamily="34" charset="0"/>
                <a:cs typeface="Segoe UI Light" panose="020B0502040204020203" pitchFamily="34" charset="0"/>
              </a:rPr>
              <a:t>Use</a:t>
            </a:r>
            <a:r>
              <a:rPr lang="nb-NO" sz="1600" dirty="0">
                <a:latin typeface="Segoe UI Light" panose="020B0502040204020203" pitchFamily="34" charset="0"/>
                <a:cs typeface="Segoe UI Light" panose="020B0502040204020203" pitchFamily="34" charset="0"/>
              </a:rPr>
              <a:t> CCM\Logs to monitor ConfigMgr agent </a:t>
            </a:r>
            <a:r>
              <a:rPr lang="nb-NO" sz="1600" dirty="0" err="1">
                <a:latin typeface="Segoe UI Light" panose="020B0502040204020203" pitchFamily="34" charset="0"/>
                <a:cs typeface="Segoe UI Light" panose="020B0502040204020203" pitchFamily="34" charset="0"/>
              </a:rPr>
              <a:t>actions</a:t>
            </a:r>
            <a:endParaRPr lang="nb-NO" sz="1600" dirty="0">
              <a:latin typeface="Segoe UI Light" panose="020B0502040204020203" pitchFamily="34" charset="0"/>
              <a:cs typeface="Segoe UI Light" panose="020B0502040204020203" pitchFamily="34" charset="0"/>
            </a:endParaRPr>
          </a:p>
          <a:p>
            <a:pPr marL="342900" indent="-342900"/>
            <a:r>
              <a:rPr lang="nb-NO" sz="1600" dirty="0" err="1">
                <a:latin typeface="Segoe UI Light" panose="020B0502040204020203" pitchFamily="34" charset="0"/>
                <a:cs typeface="Segoe UI Light" panose="020B0502040204020203" pitchFamily="34" charset="0"/>
              </a:rPr>
              <a:t>Use</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built</a:t>
            </a:r>
            <a:r>
              <a:rPr lang="nb-NO" sz="1600" dirty="0">
                <a:latin typeface="Segoe UI Light" panose="020B0502040204020203" pitchFamily="34" charset="0"/>
                <a:cs typeface="Segoe UI Light" panose="020B0502040204020203" pitchFamily="34" charset="0"/>
              </a:rPr>
              <a:t> in reports </a:t>
            </a:r>
            <a:r>
              <a:rPr lang="nb-NO" sz="1600" dirty="0" err="1">
                <a:latin typeface="Segoe UI Light" panose="020B0502040204020203" pitchFamily="34" charset="0"/>
                <a:cs typeface="Segoe UI Light" panose="020B0502040204020203" pitchFamily="34" charset="0"/>
              </a:rPr>
              <a:t>tool</a:t>
            </a:r>
            <a:r>
              <a:rPr lang="nb-NO" sz="1600" dirty="0">
                <a:latin typeface="Segoe UI Light" panose="020B0502040204020203" pitchFamily="34" charset="0"/>
                <a:cs typeface="Segoe UI Light" panose="020B0502040204020203" pitchFamily="34" charset="0"/>
              </a:rPr>
              <a:t> (Advanced Diagnostics Report)</a:t>
            </a:r>
          </a:p>
          <a:p>
            <a:pPr marL="685800" lvl="1" indent="-342900"/>
            <a:r>
              <a:rPr lang="nb-NO" sz="1300" dirty="0" err="1">
                <a:latin typeface="Segoe UI Light" panose="020B0502040204020203" pitchFamily="34" charset="0"/>
                <a:cs typeface="Segoe UI Light" panose="020B0502040204020203" pitchFamily="34" charset="0"/>
              </a:rPr>
              <a:t>Azure</a:t>
            </a:r>
            <a:r>
              <a:rPr lang="nb-NO" sz="1300" dirty="0">
                <a:latin typeface="Segoe UI Light" panose="020B0502040204020203" pitchFamily="34" charset="0"/>
                <a:cs typeface="Segoe UI Light" panose="020B0502040204020203" pitchFamily="34" charset="0"/>
              </a:rPr>
              <a:t> logs / Intune </a:t>
            </a:r>
            <a:r>
              <a:rPr lang="nb-NO" sz="1300" dirty="0" err="1">
                <a:latin typeface="Segoe UI Light" panose="020B0502040204020203" pitchFamily="34" charset="0"/>
                <a:cs typeface="Segoe UI Light" panose="020B0502040204020203" pitchFamily="34" charset="0"/>
              </a:rPr>
              <a:t>diagnostics</a:t>
            </a:r>
            <a:endParaRPr lang="nb-NO" sz="1300" dirty="0">
              <a:latin typeface="Segoe UI Light" panose="020B0502040204020203" pitchFamily="34" charset="0"/>
              <a:cs typeface="Segoe UI Light" panose="020B0502040204020203" pitchFamily="34" charset="0"/>
            </a:endParaRPr>
          </a:p>
          <a:p>
            <a:pPr marL="342900" indent="-342900"/>
            <a:endParaRPr lang="nb-NO" sz="1600" dirty="0">
              <a:latin typeface="Segoe UI Light" panose="020B0502040204020203" pitchFamily="34" charset="0"/>
              <a:cs typeface="Segoe UI Light" panose="020B0502040204020203" pitchFamily="34" charset="0"/>
            </a:endParaRPr>
          </a:p>
          <a:p>
            <a:pPr marL="342900" indent="-342900"/>
            <a:r>
              <a:rPr lang="nb-NO" sz="1600" dirty="0">
                <a:latin typeface="Segoe UI Light" panose="020B0502040204020203" pitchFamily="34" charset="0"/>
                <a:cs typeface="Segoe UI Light" panose="020B0502040204020203" pitchFamily="34" charset="0"/>
                <a:hlinkClick r:id="rId2"/>
              </a:rPr>
              <a:t>https://docs.microsoft.com/nb-no/sccm/comanage/overview</a:t>
            </a:r>
            <a:r>
              <a:rPr lang="nb-NO" sz="1600" dirty="0">
                <a:latin typeface="Segoe UI Light" panose="020B0502040204020203" pitchFamily="34" charset="0"/>
                <a:cs typeface="Segoe UI Light" panose="020B0502040204020203" pitchFamily="34" charset="0"/>
              </a:rPr>
              <a:t> </a:t>
            </a:r>
          </a:p>
          <a:p>
            <a:pPr marL="800100" lvl="1" indent="-342900"/>
            <a:endParaRPr lang="nb-NO" sz="1200" dirty="0">
              <a:latin typeface="Segoe UI Light" panose="020B0502040204020203" pitchFamily="34" charset="0"/>
              <a:cs typeface="Segoe UI Light" panose="020B0502040204020203" pitchFamily="34" charset="0"/>
            </a:endParaRPr>
          </a:p>
          <a:p>
            <a:endParaRPr lang="en-US" sz="1600" dirty="0">
              <a:latin typeface="Segoe UI Light" panose="020B0502040204020203" pitchFamily="34" charset="0"/>
              <a:cs typeface="Segoe UI Light" panose="020B0502040204020203" pitchFamily="34" charset="0"/>
            </a:endParaRPr>
          </a:p>
        </p:txBody>
      </p:sp>
      <p:sp>
        <p:nvSpPr>
          <p:cNvPr id="11" name="Title 1">
            <a:extLst>
              <a:ext uri="{FF2B5EF4-FFF2-40B4-BE49-F238E27FC236}">
                <a16:creationId xmlns:a16="http://schemas.microsoft.com/office/drawing/2014/main" id="{F73E0BBB-BAB3-4679-B0C7-F4C9706D59B8}"/>
              </a:ext>
            </a:extLst>
          </p:cNvPr>
          <p:cNvSpPr txBox="1">
            <a:spLocks/>
          </p:cNvSpPr>
          <p:nvPr/>
        </p:nvSpPr>
        <p:spPr>
          <a:xfrm>
            <a:off x="543098" y="2321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nb-NO" dirty="0">
                <a:latin typeface="Segoe UI Light" panose="020B0502040204020203" pitchFamily="34" charset="0"/>
                <a:cs typeface="Segoe UI Light" panose="020B0502040204020203" pitchFamily="34" charset="0"/>
              </a:rPr>
              <a:t>A </a:t>
            </a:r>
            <a:r>
              <a:rPr lang="nb-NO" dirty="0" err="1">
                <a:latin typeface="Segoe UI Light" panose="020B0502040204020203" pitchFamily="34" charset="0"/>
                <a:cs typeface="Segoe UI Light" panose="020B0502040204020203" pitchFamily="34" charset="0"/>
              </a:rPr>
              <a:t>few</a:t>
            </a:r>
            <a:r>
              <a:rPr lang="nb-NO" dirty="0">
                <a:latin typeface="Segoe UI Light" panose="020B0502040204020203" pitchFamily="34" charset="0"/>
                <a:cs typeface="Segoe UI Light" panose="020B0502040204020203" pitchFamily="34" charset="0"/>
              </a:rPr>
              <a:t> simple tips </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2502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83C4E2-0382-41F6-B18C-4A2658D35BB4}"/>
              </a:ext>
            </a:extLst>
          </p:cNvPr>
          <p:cNvSpPr/>
          <p:nvPr/>
        </p:nvSpPr>
        <p:spPr>
          <a:xfrm>
            <a:off x="971600" y="2248585"/>
            <a:ext cx="7056784" cy="369332"/>
          </a:xfrm>
          <a:prstGeom prst="rect">
            <a:avLst/>
          </a:prstGeom>
        </p:spPr>
        <p:txBody>
          <a:bodyPr wrap="square">
            <a:spAutoFit/>
          </a:bodyPr>
          <a:lstStyle/>
          <a:p>
            <a:r>
              <a:rPr lang="nb-NO" dirty="0"/>
              <a:t>https://github.com/nordicinfrastructureconference/2019</a:t>
            </a:r>
          </a:p>
        </p:txBody>
      </p:sp>
      <p:sp>
        <p:nvSpPr>
          <p:cNvPr id="3" name="Rectangle 2">
            <a:extLst>
              <a:ext uri="{FF2B5EF4-FFF2-40B4-BE49-F238E27FC236}">
                <a16:creationId xmlns:a16="http://schemas.microsoft.com/office/drawing/2014/main" id="{45A4B119-C7C7-4B55-92C6-ACC0081223DB}"/>
              </a:ext>
            </a:extLst>
          </p:cNvPr>
          <p:cNvSpPr/>
          <p:nvPr/>
        </p:nvSpPr>
        <p:spPr>
          <a:xfrm>
            <a:off x="827584" y="1491630"/>
            <a:ext cx="6930009" cy="369332"/>
          </a:xfrm>
          <a:prstGeom prst="rect">
            <a:avLst/>
          </a:prstGeom>
        </p:spPr>
        <p:txBody>
          <a:bodyPr wrap="square">
            <a:spAutoFit/>
          </a:bodyPr>
          <a:lstStyle/>
          <a:p>
            <a:r>
              <a:rPr lang="nb-NO" dirty="0"/>
              <a:t>Slides and demos from </a:t>
            </a:r>
            <a:r>
              <a:rPr lang="nb-NO" dirty="0" err="1"/>
              <a:t>the</a:t>
            </a:r>
            <a:r>
              <a:rPr lang="nb-NO" dirty="0"/>
              <a:t> </a:t>
            </a:r>
            <a:r>
              <a:rPr lang="nb-NO" dirty="0" err="1"/>
              <a:t>conference</a:t>
            </a:r>
            <a:r>
              <a:rPr lang="nb-NO" dirty="0"/>
              <a:t> </a:t>
            </a:r>
            <a:r>
              <a:rPr lang="nb-NO" dirty="0" err="1"/>
              <a:t>will</a:t>
            </a:r>
            <a:r>
              <a:rPr lang="nb-NO" dirty="0"/>
              <a:t> be </a:t>
            </a:r>
            <a:r>
              <a:rPr lang="nb-NO" dirty="0" err="1"/>
              <a:t>available</a:t>
            </a:r>
            <a:r>
              <a:rPr lang="nb-NO" dirty="0"/>
              <a:t> at </a:t>
            </a:r>
          </a:p>
        </p:txBody>
      </p:sp>
    </p:spTree>
    <p:extLst>
      <p:ext uri="{BB962C8B-B14F-4D97-AF65-F5344CB8AC3E}">
        <p14:creationId xmlns:p14="http://schemas.microsoft.com/office/powerpoint/2010/main" val="212839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87BFCFA8-2AE8-43A2-9D1D-4DF7C69C42B5}"/>
              </a:ext>
            </a:extLst>
          </p:cNvPr>
          <p:cNvSpPr txBox="1">
            <a:spLocks/>
          </p:cNvSpPr>
          <p:nvPr/>
        </p:nvSpPr>
        <p:spPr>
          <a:xfrm>
            <a:off x="457200" y="1565276"/>
            <a:ext cx="7499176" cy="26638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3BFDD"/>
              </a:buClr>
              <a:buFont typeface="Arial"/>
              <a:buChar char="•"/>
              <a:defRPr sz="2000" b="0" i="0" strike="noStrike" kern="1200">
                <a:solidFill>
                  <a:srgbClr val="000000"/>
                </a:solidFill>
                <a:latin typeface="Museo Sans 100"/>
                <a:ea typeface="+mn-ea"/>
                <a:cs typeface="Museo Sans 100"/>
              </a:defRPr>
            </a:lvl1pPr>
            <a:lvl2pPr marL="742950" indent="-28575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2pPr>
            <a:lvl3pPr marL="1257300" indent="-34290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3pPr>
            <a:lvl4pPr marL="16002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4pPr>
            <a:lvl5pPr marL="20574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nb-NO" sz="1800" dirty="0"/>
              <a:t>Kent Agerlund</a:t>
            </a:r>
          </a:p>
          <a:p>
            <a:pPr marL="0" indent="0">
              <a:buFont typeface="Arial"/>
              <a:buNone/>
            </a:pPr>
            <a:br>
              <a:rPr lang="nb-NO" sz="1800" dirty="0"/>
            </a:br>
            <a:r>
              <a:rPr lang="nb-NO" sz="1800" b="1" dirty="0"/>
              <a:t>CTGlobal</a:t>
            </a:r>
            <a:r>
              <a:rPr lang="nb-NO" sz="1800" dirty="0"/>
              <a:t> Principal Consultant and</a:t>
            </a:r>
            <a:br>
              <a:rPr lang="nb-NO" sz="1800" dirty="0"/>
            </a:br>
            <a:r>
              <a:rPr lang="nb-NO" sz="1800" dirty="0"/>
              <a:t>Microsoft Enterprise Mobility MVP &amp; </a:t>
            </a:r>
            <a:br>
              <a:rPr lang="nb-NO" sz="1800" dirty="0"/>
            </a:br>
            <a:r>
              <a:rPr lang="nb-NO" sz="1800" dirty="0"/>
              <a:t>Regional </a:t>
            </a:r>
            <a:r>
              <a:rPr lang="nb-NO" sz="1800" dirty="0" err="1"/>
              <a:t>Director</a:t>
            </a:r>
            <a:endParaRPr lang="nb-NO" sz="1800" dirty="0"/>
          </a:p>
          <a:p>
            <a:pPr marL="0" indent="0">
              <a:buFont typeface="Arial"/>
              <a:buNone/>
            </a:pPr>
            <a:br>
              <a:rPr lang="nb-NO" sz="1800" dirty="0"/>
            </a:br>
            <a:br>
              <a:rPr lang="nb-NO" sz="1800" dirty="0"/>
            </a:br>
            <a:br>
              <a:rPr lang="nb-NO" sz="1800" dirty="0"/>
            </a:br>
            <a:r>
              <a:rPr lang="nb-NO" sz="1800" dirty="0">
                <a:hlinkClick r:id="rId2"/>
              </a:rPr>
              <a:t>kea@ctglobalservices.com</a:t>
            </a:r>
            <a:br>
              <a:rPr lang="nb-NO" sz="1800" dirty="0"/>
            </a:br>
            <a:r>
              <a:rPr lang="nb-NO" sz="1800" dirty="0"/>
              <a:t>@Agerlund</a:t>
            </a:r>
          </a:p>
        </p:txBody>
      </p:sp>
      <p:pic>
        <p:nvPicPr>
          <p:cNvPr id="5" name="Picture 2" descr="Image result for kent agerlund">
            <a:extLst>
              <a:ext uri="{FF2B5EF4-FFF2-40B4-BE49-F238E27FC236}">
                <a16:creationId xmlns:a16="http://schemas.microsoft.com/office/drawing/2014/main" id="{558739C8-73FB-47A1-8D05-F1AFEB58E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5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algn="l"/>
            <a:r>
              <a:rPr lang="nb-NO" dirty="0"/>
              <a:t>Agenda</a:t>
            </a:r>
          </a:p>
        </p:txBody>
      </p:sp>
      <p:sp>
        <p:nvSpPr>
          <p:cNvPr id="3" name="Plassholder for tekst 2"/>
          <p:cNvSpPr>
            <a:spLocks noGrp="1"/>
          </p:cNvSpPr>
          <p:nvPr>
            <p:ph type="body" sz="quarter" idx="10"/>
          </p:nvPr>
        </p:nvSpPr>
        <p:spPr/>
        <p:txBody>
          <a:bodyPr/>
          <a:lstStyle/>
          <a:p>
            <a:r>
              <a:rPr lang="nb-NO" dirty="0" err="1"/>
              <a:t>Why</a:t>
            </a:r>
            <a:r>
              <a:rPr lang="nb-NO" dirty="0"/>
              <a:t> </a:t>
            </a:r>
            <a:r>
              <a:rPr lang="nb-NO" dirty="0" err="1"/>
              <a:t>cloud</a:t>
            </a:r>
            <a:r>
              <a:rPr lang="nb-NO" dirty="0"/>
              <a:t> </a:t>
            </a:r>
            <a:r>
              <a:rPr lang="nb-NO" dirty="0" err="1"/>
              <a:t>attach</a:t>
            </a:r>
            <a:r>
              <a:rPr lang="nb-NO" dirty="0"/>
              <a:t> </a:t>
            </a:r>
            <a:r>
              <a:rPr lang="nb-NO" dirty="0" err="1"/>
              <a:t>your</a:t>
            </a:r>
            <a:r>
              <a:rPr lang="nb-NO" dirty="0"/>
              <a:t> </a:t>
            </a:r>
            <a:r>
              <a:rPr lang="nb-NO" dirty="0" err="1"/>
              <a:t>environment</a:t>
            </a:r>
            <a:r>
              <a:rPr lang="nb-NO" dirty="0"/>
              <a:t>?</a:t>
            </a:r>
          </a:p>
          <a:p>
            <a:r>
              <a:rPr lang="nb-NO" dirty="0"/>
              <a:t>Co-Management (ConfigMgr + Intune / Hybrid AAD </a:t>
            </a:r>
            <a:r>
              <a:rPr lang="nb-NO" dirty="0" err="1"/>
              <a:t>join</a:t>
            </a:r>
            <a:r>
              <a:rPr lang="nb-NO" dirty="0"/>
              <a:t>)</a:t>
            </a:r>
          </a:p>
          <a:p>
            <a:r>
              <a:rPr lang="nb-NO" dirty="0" err="1"/>
              <a:t>Cloud</a:t>
            </a:r>
            <a:r>
              <a:rPr lang="nb-NO" dirty="0"/>
              <a:t> Management Gateway (CMG) and </a:t>
            </a:r>
            <a:r>
              <a:rPr lang="nb-NO" dirty="0" err="1"/>
              <a:t>Cloud</a:t>
            </a:r>
            <a:r>
              <a:rPr lang="nb-NO" dirty="0"/>
              <a:t> Distribution Point (CDP)</a:t>
            </a:r>
          </a:p>
          <a:p>
            <a:pPr lvl="1"/>
            <a:r>
              <a:rPr lang="en-US" dirty="0"/>
              <a:t>(OMS Connector)</a:t>
            </a:r>
          </a:p>
          <a:p>
            <a:pPr lvl="1"/>
            <a:r>
              <a:rPr lang="en-US" dirty="0"/>
              <a:t>(Upgrade Readiness)</a:t>
            </a:r>
          </a:p>
          <a:p>
            <a:pPr lvl="1"/>
            <a:r>
              <a:rPr lang="en-US" dirty="0"/>
              <a:t>(Microsoft Store for Business)</a:t>
            </a:r>
          </a:p>
        </p:txBody>
      </p:sp>
    </p:spTree>
    <p:extLst>
      <p:ext uri="{BB962C8B-B14F-4D97-AF65-F5344CB8AC3E}">
        <p14:creationId xmlns:p14="http://schemas.microsoft.com/office/powerpoint/2010/main" val="264039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5BB1D-DF7F-4DC7-A8CC-9358CA312B31}"/>
              </a:ext>
            </a:extLst>
          </p:cNvPr>
          <p:cNvSpPr txBox="1">
            <a:spLocks/>
          </p:cNvSpPr>
          <p:nvPr/>
        </p:nvSpPr>
        <p:spPr>
          <a:xfrm>
            <a:off x="390698" y="79728"/>
            <a:ext cx="9144000" cy="7764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US" dirty="0">
                <a:latin typeface="Segoe UI Light" panose="020B0502040204020203" pitchFamily="34" charset="0"/>
                <a:cs typeface="Segoe UI Light" panose="020B0502040204020203" pitchFamily="34" charset="0"/>
              </a:rPr>
              <a:t>Why cloud-attach?</a:t>
            </a:r>
          </a:p>
        </p:txBody>
      </p:sp>
      <p:pic>
        <p:nvPicPr>
          <p:cNvPr id="108" name="Picture 107">
            <a:extLst>
              <a:ext uri="{FF2B5EF4-FFF2-40B4-BE49-F238E27FC236}">
                <a16:creationId xmlns:a16="http://schemas.microsoft.com/office/drawing/2014/main" id="{44DB9D0B-FA31-4B51-8D7F-00C143C95C05}"/>
              </a:ext>
            </a:extLst>
          </p:cNvPr>
          <p:cNvPicPr>
            <a:picLocks noChangeAspect="1"/>
          </p:cNvPicPr>
          <p:nvPr/>
        </p:nvPicPr>
        <p:blipFill>
          <a:blip r:embed="rId2"/>
          <a:stretch>
            <a:fillRect/>
          </a:stretch>
        </p:blipFill>
        <p:spPr>
          <a:xfrm>
            <a:off x="2228701" y="627534"/>
            <a:ext cx="4686598" cy="4371950"/>
          </a:xfrm>
          <a:prstGeom prst="rect">
            <a:avLst/>
          </a:prstGeom>
        </p:spPr>
      </p:pic>
    </p:spTree>
    <p:extLst>
      <p:ext uri="{BB962C8B-B14F-4D97-AF65-F5344CB8AC3E}">
        <p14:creationId xmlns:p14="http://schemas.microsoft.com/office/powerpoint/2010/main" val="268981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D54E3-8C10-4C5F-BD16-660D59F0B699}"/>
              </a:ext>
            </a:extLst>
          </p:cNvPr>
          <p:cNvSpPr>
            <a:spLocks noGrp="1"/>
          </p:cNvSpPr>
          <p:nvPr>
            <p:ph type="title"/>
          </p:nvPr>
        </p:nvSpPr>
        <p:spPr/>
        <p:txBody>
          <a:bodyPr/>
          <a:lstStyle/>
          <a:p>
            <a:r>
              <a:rPr lang="en-US" dirty="0"/>
              <a:t>Getting Ready for Cloud Attach</a:t>
            </a:r>
          </a:p>
        </p:txBody>
      </p:sp>
      <p:graphicFrame>
        <p:nvGraphicFramePr>
          <p:cNvPr id="4" name="Diagram 3">
            <a:extLst>
              <a:ext uri="{FF2B5EF4-FFF2-40B4-BE49-F238E27FC236}">
                <a16:creationId xmlns:a16="http://schemas.microsoft.com/office/drawing/2014/main" id="{B2005498-FD66-47EE-9C56-5C617A79BB27}"/>
              </a:ext>
            </a:extLst>
          </p:cNvPr>
          <p:cNvGraphicFramePr/>
          <p:nvPr>
            <p:extLst>
              <p:ext uri="{D42A27DB-BD31-4B8C-83A1-F6EECF244321}">
                <p14:modId xmlns:p14="http://schemas.microsoft.com/office/powerpoint/2010/main" val="3116857912"/>
              </p:ext>
            </p:extLst>
          </p:nvPr>
        </p:nvGraphicFramePr>
        <p:xfrm>
          <a:off x="441784" y="850901"/>
          <a:ext cx="7873011" cy="3949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608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37F67-E86E-4A95-A037-3BAFC46C82CE}"/>
              </a:ext>
            </a:extLst>
          </p:cNvPr>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451" y="8758"/>
            <a:ext cx="2930390" cy="5142770"/>
          </a:xfrm>
          <a:prstGeom prst="rect">
            <a:avLst/>
          </a:prstGeom>
        </p:spPr>
      </p:pic>
      <p:grpSp>
        <p:nvGrpSpPr>
          <p:cNvPr id="73" name="Group 72">
            <a:extLst>
              <a:ext uri="{FF2B5EF4-FFF2-40B4-BE49-F238E27FC236}">
                <a16:creationId xmlns:a16="http://schemas.microsoft.com/office/drawing/2014/main" id="{C9A5239D-3A9A-4B29-A903-E3272A69E49F}"/>
              </a:ext>
            </a:extLst>
          </p:cNvPr>
          <p:cNvGrpSpPr/>
          <p:nvPr/>
        </p:nvGrpSpPr>
        <p:grpSpPr>
          <a:xfrm>
            <a:off x="6012037" y="3451620"/>
            <a:ext cx="2616053" cy="624338"/>
            <a:chOff x="8176787" y="4693946"/>
            <a:chExt cx="3558013" cy="849142"/>
          </a:xfrm>
        </p:grpSpPr>
        <p:sp>
          <p:nvSpPr>
            <p:cNvPr id="31" name="Freeform: Shape 30">
              <a:extLst>
                <a:ext uri="{FF2B5EF4-FFF2-40B4-BE49-F238E27FC236}">
                  <a16:creationId xmlns:a16="http://schemas.microsoft.com/office/drawing/2014/main" id="{4C12BB06-8D10-4DE8-ACFC-7AADB68BAF11}"/>
                </a:ext>
              </a:extLst>
            </p:cNvPr>
            <p:cNvSpPr/>
            <p:nvPr/>
          </p:nvSpPr>
          <p:spPr bwMode="auto">
            <a:xfrm flipV="1">
              <a:off x="8176787" y="4898060"/>
              <a:ext cx="3551537" cy="645027"/>
            </a:xfrm>
            <a:custGeom>
              <a:avLst/>
              <a:gdLst>
                <a:gd name="connsiteX0" fmla="*/ 0 w 5289630"/>
                <a:gd name="connsiteY0" fmla="*/ 960698 h 960698"/>
                <a:gd name="connsiteX1" fmla="*/ 0 w 5289630"/>
                <a:gd name="connsiteY1" fmla="*/ 0 h 960698"/>
                <a:gd name="connsiteX2" fmla="*/ 5289630 w 5289630"/>
                <a:gd name="connsiteY2" fmla="*/ 0 h 960698"/>
              </a:gdLst>
              <a:ahLst/>
              <a:cxnLst>
                <a:cxn ang="0">
                  <a:pos x="connsiteX0" y="connsiteY0"/>
                </a:cxn>
                <a:cxn ang="0">
                  <a:pos x="connsiteX1" y="connsiteY1"/>
                </a:cxn>
                <a:cxn ang="0">
                  <a:pos x="connsiteX2" y="connsiteY2"/>
                </a:cxn>
              </a:cxnLst>
              <a:rect l="l" t="t" r="r" b="b"/>
              <a:pathLst>
                <a:path w="5289630" h="960698">
                  <a:moveTo>
                    <a:pt x="0" y="960698"/>
                  </a:moveTo>
                  <a:lnTo>
                    <a:pt x="0" y="0"/>
                  </a:lnTo>
                  <a:lnTo>
                    <a:pt x="5289630" y="0"/>
                  </a:lnTo>
                </a:path>
              </a:pathLst>
            </a:custGeom>
            <a:noFill/>
            <a:ln w="6350">
              <a:solidFill>
                <a:schemeClr val="bg1">
                  <a:lumMod val="75000"/>
                </a:schemeClr>
              </a:solidFill>
              <a:prstDash val="dash"/>
              <a:headEnd type="none" w="med" len="med"/>
              <a:tailEnd type="diamond"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90">
                <a:defRPr/>
              </a:pPr>
              <a:endParaRPr lang="en-US" sz="882">
                <a:solidFill>
                  <a:srgbClr val="505050"/>
                </a:solidFill>
                <a:latin typeface="Segoe UI"/>
              </a:endParaRPr>
            </a:p>
          </p:txBody>
        </p:sp>
        <p:sp>
          <p:nvSpPr>
            <p:cNvPr id="35" name="L-Shape 34">
              <a:extLst>
                <a:ext uri="{FF2B5EF4-FFF2-40B4-BE49-F238E27FC236}">
                  <a16:creationId xmlns:a16="http://schemas.microsoft.com/office/drawing/2014/main" id="{F38BFC46-78FB-4C74-ABD1-2BB5FE67283B}"/>
                </a:ext>
              </a:extLst>
            </p:cNvPr>
            <p:cNvSpPr/>
            <p:nvPr/>
          </p:nvSpPr>
          <p:spPr bwMode="auto">
            <a:xfrm>
              <a:off x="8176787" y="5216872"/>
              <a:ext cx="326216" cy="326216"/>
            </a:xfrm>
            <a:prstGeom prst="corner">
              <a:avLst>
                <a:gd name="adj1" fmla="val 0"/>
                <a:gd name="adj2" fmla="val 0"/>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defRPr/>
              </a:pPr>
              <a:endParaRPr lang="en-US" sz="882" dirty="0" err="1">
                <a:solidFill>
                  <a:srgbClr val="505050"/>
                </a:solidFill>
                <a:latin typeface="Segoe UI"/>
                <a:cs typeface="Segoe UI" pitchFamily="34" charset="0"/>
              </a:endParaRPr>
            </a:p>
          </p:txBody>
        </p:sp>
        <p:sp>
          <p:nvSpPr>
            <p:cNvPr id="40" name="Rectangle 39">
              <a:extLst>
                <a:ext uri="{FF2B5EF4-FFF2-40B4-BE49-F238E27FC236}">
                  <a16:creationId xmlns:a16="http://schemas.microsoft.com/office/drawing/2014/main" id="{8DC08E92-681C-4EDF-9A47-7CA7954235E2}"/>
                </a:ext>
              </a:extLst>
            </p:cNvPr>
            <p:cNvSpPr/>
            <p:nvPr/>
          </p:nvSpPr>
          <p:spPr>
            <a:xfrm>
              <a:off x="10066311" y="4693946"/>
              <a:ext cx="1668489" cy="738301"/>
            </a:xfrm>
            <a:prstGeom prst="rect">
              <a:avLst/>
            </a:prstGeom>
          </p:spPr>
          <p:txBody>
            <a:bodyPr wrap="square" lIns="0" tIns="0" rIns="0" bIns="0">
              <a:spAutoFit/>
            </a:bodyPr>
            <a:lstStyle/>
            <a:p>
              <a:pPr algn="r" defTabSz="685775">
                <a:defRPr/>
              </a:pPr>
              <a:r>
                <a:rPr lang="en-US" sz="1176" dirty="0">
                  <a:solidFill>
                    <a:srgbClr val="505050"/>
                  </a:solidFill>
                  <a:latin typeface="Segoe UI Light"/>
                </a:rPr>
                <a:t>External</a:t>
              </a:r>
            </a:p>
            <a:p>
              <a:pPr algn="r" defTabSz="685775">
                <a:defRPr/>
              </a:pPr>
              <a:r>
                <a:rPr lang="en-US" sz="1176" dirty="0">
                  <a:solidFill>
                    <a:srgbClr val="505050"/>
                  </a:solidFill>
                  <a:latin typeface="Segoe UI"/>
                </a:rPr>
                <a:t>Keeping up with new technology</a:t>
              </a:r>
            </a:p>
          </p:txBody>
        </p:sp>
        <p:sp>
          <p:nvSpPr>
            <p:cNvPr id="67" name="MiniExpand_E93A" title="Icon of a rectangle on the lower-left inside a larger rectangle with an arrow pointed to the upper-right corner">
              <a:extLst>
                <a:ext uri="{FF2B5EF4-FFF2-40B4-BE49-F238E27FC236}">
                  <a16:creationId xmlns:a16="http://schemas.microsoft.com/office/drawing/2014/main" id="{8CE8AD90-829B-4F91-A43D-BE455AA36B88}"/>
                </a:ext>
              </a:extLst>
            </p:cNvPr>
            <p:cNvSpPr>
              <a:spLocks noChangeAspect="1" noEditPoints="1"/>
            </p:cNvSpPr>
            <p:nvPr/>
          </p:nvSpPr>
          <p:spPr bwMode="auto">
            <a:xfrm>
              <a:off x="8290714" y="5139198"/>
              <a:ext cx="334876" cy="28346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662" dirty="0">
                <a:solidFill>
                  <a:srgbClr val="505050"/>
                </a:solidFill>
                <a:latin typeface="Segoe UI"/>
              </a:endParaRPr>
            </a:p>
          </p:txBody>
        </p:sp>
      </p:grpSp>
      <p:grpSp>
        <p:nvGrpSpPr>
          <p:cNvPr id="72" name="Group 71">
            <a:extLst>
              <a:ext uri="{FF2B5EF4-FFF2-40B4-BE49-F238E27FC236}">
                <a16:creationId xmlns:a16="http://schemas.microsoft.com/office/drawing/2014/main" id="{8819F2AA-374E-4F13-B533-B2E850C1F5A1}"/>
              </a:ext>
            </a:extLst>
          </p:cNvPr>
          <p:cNvGrpSpPr/>
          <p:nvPr/>
        </p:nvGrpSpPr>
        <p:grpSpPr>
          <a:xfrm>
            <a:off x="3060764" y="1067545"/>
            <a:ext cx="2611291" cy="614521"/>
            <a:chOff x="4162850" y="1451437"/>
            <a:chExt cx="3551537" cy="835792"/>
          </a:xfrm>
        </p:grpSpPr>
        <p:sp>
          <p:nvSpPr>
            <p:cNvPr id="30" name="Freeform: Shape 29">
              <a:extLst>
                <a:ext uri="{FF2B5EF4-FFF2-40B4-BE49-F238E27FC236}">
                  <a16:creationId xmlns:a16="http://schemas.microsoft.com/office/drawing/2014/main" id="{F059A459-F4C8-4708-965F-D4E337DFF2AE}"/>
                </a:ext>
              </a:extLst>
            </p:cNvPr>
            <p:cNvSpPr/>
            <p:nvPr/>
          </p:nvSpPr>
          <p:spPr bwMode="auto">
            <a:xfrm flipH="1">
              <a:off x="4162850" y="1451437"/>
              <a:ext cx="3551537" cy="645027"/>
            </a:xfrm>
            <a:custGeom>
              <a:avLst/>
              <a:gdLst>
                <a:gd name="connsiteX0" fmla="*/ 0 w 5289630"/>
                <a:gd name="connsiteY0" fmla="*/ 960698 h 960698"/>
                <a:gd name="connsiteX1" fmla="*/ 0 w 5289630"/>
                <a:gd name="connsiteY1" fmla="*/ 0 h 960698"/>
                <a:gd name="connsiteX2" fmla="*/ 5289630 w 5289630"/>
                <a:gd name="connsiteY2" fmla="*/ 0 h 960698"/>
              </a:gdLst>
              <a:ahLst/>
              <a:cxnLst>
                <a:cxn ang="0">
                  <a:pos x="connsiteX0" y="connsiteY0"/>
                </a:cxn>
                <a:cxn ang="0">
                  <a:pos x="connsiteX1" y="connsiteY1"/>
                </a:cxn>
                <a:cxn ang="0">
                  <a:pos x="connsiteX2" y="connsiteY2"/>
                </a:cxn>
              </a:cxnLst>
              <a:rect l="l" t="t" r="r" b="b"/>
              <a:pathLst>
                <a:path w="5289630" h="960698">
                  <a:moveTo>
                    <a:pt x="0" y="960698"/>
                  </a:moveTo>
                  <a:lnTo>
                    <a:pt x="0" y="0"/>
                  </a:lnTo>
                  <a:lnTo>
                    <a:pt x="5289630" y="0"/>
                  </a:lnTo>
                </a:path>
              </a:pathLst>
            </a:custGeom>
            <a:noFill/>
            <a:ln w="6350">
              <a:solidFill>
                <a:schemeClr val="bg1">
                  <a:lumMod val="75000"/>
                </a:schemeClr>
              </a:solidFill>
              <a:prstDash val="dash"/>
              <a:headEnd type="none" w="med" len="med"/>
              <a:tailEnd type="diamond"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90">
                <a:defRPr/>
              </a:pPr>
              <a:endParaRPr lang="en-US" sz="882">
                <a:solidFill>
                  <a:srgbClr val="505050"/>
                </a:solidFill>
                <a:latin typeface="Segoe UI"/>
              </a:endParaRPr>
            </a:p>
          </p:txBody>
        </p:sp>
        <p:sp>
          <p:nvSpPr>
            <p:cNvPr id="34" name="L-Shape 33">
              <a:extLst>
                <a:ext uri="{FF2B5EF4-FFF2-40B4-BE49-F238E27FC236}">
                  <a16:creationId xmlns:a16="http://schemas.microsoft.com/office/drawing/2014/main" id="{B034CEB3-80EB-48E0-9EC4-18D1E3BA17E1}"/>
                </a:ext>
              </a:extLst>
            </p:cNvPr>
            <p:cNvSpPr/>
            <p:nvPr/>
          </p:nvSpPr>
          <p:spPr bwMode="auto">
            <a:xfrm flipH="1" flipV="1">
              <a:off x="7388171" y="1451437"/>
              <a:ext cx="326216" cy="326216"/>
            </a:xfrm>
            <a:prstGeom prst="corner">
              <a:avLst>
                <a:gd name="adj1" fmla="val 0"/>
                <a:gd name="adj2" fmla="val 0"/>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defRPr/>
              </a:pPr>
              <a:endParaRPr lang="en-US" sz="882" dirty="0" err="1">
                <a:solidFill>
                  <a:srgbClr val="505050"/>
                </a:soli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EA122200-ADEC-4D00-A7FB-5F4E82524DD1}"/>
                </a:ext>
              </a:extLst>
            </p:cNvPr>
            <p:cNvSpPr/>
            <p:nvPr/>
          </p:nvSpPr>
          <p:spPr>
            <a:xfrm>
              <a:off x="4169327" y="1548927"/>
              <a:ext cx="2428016" cy="738302"/>
            </a:xfrm>
            <a:prstGeom prst="rect">
              <a:avLst/>
            </a:prstGeom>
          </p:spPr>
          <p:txBody>
            <a:bodyPr wrap="square" lIns="0" tIns="0" rIns="0" bIns="0">
              <a:spAutoFit/>
            </a:bodyPr>
            <a:lstStyle/>
            <a:p>
              <a:pPr defTabSz="685775">
                <a:defRPr/>
              </a:pPr>
              <a:r>
                <a:rPr lang="en-US" sz="1176" dirty="0">
                  <a:solidFill>
                    <a:srgbClr val="505050"/>
                  </a:solidFill>
                  <a:latin typeface="Segoe UI Light"/>
                </a:rPr>
                <a:t>Internal</a:t>
              </a:r>
            </a:p>
            <a:p>
              <a:pPr defTabSz="685775">
                <a:defRPr/>
              </a:pPr>
              <a:r>
                <a:rPr lang="en-US" sz="1176" dirty="0">
                  <a:solidFill>
                    <a:srgbClr val="505050"/>
                  </a:solidFill>
                  <a:latin typeface="Segoe UI"/>
                </a:rPr>
                <a:t>Existing processes and skillsets</a:t>
              </a:r>
            </a:p>
          </p:txBody>
        </p:sp>
        <p:sp>
          <p:nvSpPr>
            <p:cNvPr id="68" name="MiniContract_E93B" title="Icon of a rectangle on the lower-left inside a larger rectangle with an arrow pointed to the lower-left corner">
              <a:extLst>
                <a:ext uri="{FF2B5EF4-FFF2-40B4-BE49-F238E27FC236}">
                  <a16:creationId xmlns:a16="http://schemas.microsoft.com/office/drawing/2014/main" id="{8850DD19-C44C-4B2A-8FD7-826ADDEB0510}"/>
                </a:ext>
              </a:extLst>
            </p:cNvPr>
            <p:cNvSpPr>
              <a:spLocks noChangeAspect="1" noEditPoints="1"/>
            </p:cNvSpPr>
            <p:nvPr/>
          </p:nvSpPr>
          <p:spPr bwMode="auto">
            <a:xfrm>
              <a:off x="7268183" y="1551948"/>
              <a:ext cx="334536" cy="283565"/>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2700"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662">
                <a:solidFill>
                  <a:srgbClr val="505050"/>
                </a:solidFill>
                <a:latin typeface="Segoe UI"/>
              </a:endParaRPr>
            </a:p>
          </p:txBody>
        </p:sp>
      </p:grpSp>
      <p:grpSp>
        <p:nvGrpSpPr>
          <p:cNvPr id="74" name="Group 73">
            <a:extLst>
              <a:ext uri="{FF2B5EF4-FFF2-40B4-BE49-F238E27FC236}">
                <a16:creationId xmlns:a16="http://schemas.microsoft.com/office/drawing/2014/main" id="{F6714E24-808E-4100-A7AE-6108C6197222}"/>
              </a:ext>
            </a:extLst>
          </p:cNvPr>
          <p:cNvGrpSpPr/>
          <p:nvPr/>
        </p:nvGrpSpPr>
        <p:grpSpPr>
          <a:xfrm>
            <a:off x="3060764" y="3451620"/>
            <a:ext cx="2611291" cy="624337"/>
            <a:chOff x="4162850" y="4693946"/>
            <a:chExt cx="3551537" cy="849141"/>
          </a:xfrm>
        </p:grpSpPr>
        <p:sp>
          <p:nvSpPr>
            <p:cNvPr id="32" name="Freeform: Shape 31">
              <a:extLst>
                <a:ext uri="{FF2B5EF4-FFF2-40B4-BE49-F238E27FC236}">
                  <a16:creationId xmlns:a16="http://schemas.microsoft.com/office/drawing/2014/main" id="{4275CB8A-07FD-4F46-B2E9-DEB909C61295}"/>
                </a:ext>
              </a:extLst>
            </p:cNvPr>
            <p:cNvSpPr/>
            <p:nvPr/>
          </p:nvSpPr>
          <p:spPr bwMode="auto">
            <a:xfrm flipH="1" flipV="1">
              <a:off x="4162850" y="4898060"/>
              <a:ext cx="3551537" cy="645027"/>
            </a:xfrm>
            <a:custGeom>
              <a:avLst/>
              <a:gdLst>
                <a:gd name="connsiteX0" fmla="*/ 0 w 5289630"/>
                <a:gd name="connsiteY0" fmla="*/ 960698 h 960698"/>
                <a:gd name="connsiteX1" fmla="*/ 0 w 5289630"/>
                <a:gd name="connsiteY1" fmla="*/ 0 h 960698"/>
                <a:gd name="connsiteX2" fmla="*/ 5289630 w 5289630"/>
                <a:gd name="connsiteY2" fmla="*/ 0 h 960698"/>
              </a:gdLst>
              <a:ahLst/>
              <a:cxnLst>
                <a:cxn ang="0">
                  <a:pos x="connsiteX0" y="connsiteY0"/>
                </a:cxn>
                <a:cxn ang="0">
                  <a:pos x="connsiteX1" y="connsiteY1"/>
                </a:cxn>
                <a:cxn ang="0">
                  <a:pos x="connsiteX2" y="connsiteY2"/>
                </a:cxn>
              </a:cxnLst>
              <a:rect l="l" t="t" r="r" b="b"/>
              <a:pathLst>
                <a:path w="5289630" h="960698">
                  <a:moveTo>
                    <a:pt x="0" y="960698"/>
                  </a:moveTo>
                  <a:lnTo>
                    <a:pt x="0" y="0"/>
                  </a:lnTo>
                  <a:lnTo>
                    <a:pt x="5289630" y="0"/>
                  </a:lnTo>
                </a:path>
              </a:pathLst>
            </a:custGeom>
            <a:noFill/>
            <a:ln w="6350">
              <a:solidFill>
                <a:schemeClr val="bg1">
                  <a:lumMod val="75000"/>
                </a:schemeClr>
              </a:solidFill>
              <a:prstDash val="dash"/>
              <a:headEnd type="none" w="med" len="med"/>
              <a:tailEnd type="diamond"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90">
                <a:defRPr/>
              </a:pPr>
              <a:endParaRPr lang="en-US" sz="882">
                <a:solidFill>
                  <a:srgbClr val="505050"/>
                </a:solidFill>
                <a:latin typeface="Segoe UI"/>
              </a:endParaRPr>
            </a:p>
          </p:txBody>
        </p:sp>
        <p:sp>
          <p:nvSpPr>
            <p:cNvPr id="36" name="L-Shape 35">
              <a:extLst>
                <a:ext uri="{FF2B5EF4-FFF2-40B4-BE49-F238E27FC236}">
                  <a16:creationId xmlns:a16="http://schemas.microsoft.com/office/drawing/2014/main" id="{BEE25271-7088-47DF-9489-47FB47A33E52}"/>
                </a:ext>
              </a:extLst>
            </p:cNvPr>
            <p:cNvSpPr/>
            <p:nvPr/>
          </p:nvSpPr>
          <p:spPr bwMode="auto">
            <a:xfrm flipH="1">
              <a:off x="7388171" y="5216871"/>
              <a:ext cx="326216" cy="326216"/>
            </a:xfrm>
            <a:prstGeom prst="corner">
              <a:avLst>
                <a:gd name="adj1" fmla="val 0"/>
                <a:gd name="adj2" fmla="val 0"/>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defRPr/>
              </a:pPr>
              <a:endParaRPr lang="en-US" sz="882" dirty="0" err="1">
                <a:solidFill>
                  <a:srgbClr val="505050"/>
                </a:solidFill>
                <a:latin typeface="Segoe UI"/>
                <a:cs typeface="Segoe UI" pitchFamily="34" charset="0"/>
              </a:endParaRPr>
            </a:p>
          </p:txBody>
        </p:sp>
        <p:sp>
          <p:nvSpPr>
            <p:cNvPr id="39" name="Rectangle 38">
              <a:extLst>
                <a:ext uri="{FF2B5EF4-FFF2-40B4-BE49-F238E27FC236}">
                  <a16:creationId xmlns:a16="http://schemas.microsoft.com/office/drawing/2014/main" id="{6C24EC28-ECEE-447D-A2F1-8A89CB25E405}"/>
                </a:ext>
              </a:extLst>
            </p:cNvPr>
            <p:cNvSpPr/>
            <p:nvPr/>
          </p:nvSpPr>
          <p:spPr>
            <a:xfrm>
              <a:off x="4169327" y="4693946"/>
              <a:ext cx="2476578" cy="738301"/>
            </a:xfrm>
            <a:prstGeom prst="rect">
              <a:avLst/>
            </a:prstGeom>
          </p:spPr>
          <p:txBody>
            <a:bodyPr wrap="square" lIns="0" tIns="0" rIns="0" bIns="0">
              <a:spAutoFit/>
            </a:bodyPr>
            <a:lstStyle/>
            <a:p>
              <a:pPr defTabSz="685775">
                <a:defRPr/>
              </a:pPr>
              <a:r>
                <a:rPr lang="en-US" sz="1176" dirty="0">
                  <a:solidFill>
                    <a:srgbClr val="505050"/>
                  </a:solidFill>
                  <a:latin typeface="Segoe UI Light"/>
                </a:rPr>
                <a:t>Employees</a:t>
              </a:r>
            </a:p>
            <a:p>
              <a:pPr defTabSz="685775">
                <a:defRPr/>
              </a:pPr>
              <a:r>
                <a:rPr lang="en-US" sz="1176" dirty="0">
                  <a:solidFill>
                    <a:srgbClr val="505050"/>
                  </a:solidFill>
                  <a:latin typeface="Segoe UI"/>
                </a:rPr>
                <a:t>Give me tools that allow me to do my best work</a:t>
              </a:r>
            </a:p>
          </p:txBody>
        </p:sp>
        <p:sp>
          <p:nvSpPr>
            <p:cNvPr id="69" name="people_12" title="Icon of three people">
              <a:extLst>
                <a:ext uri="{FF2B5EF4-FFF2-40B4-BE49-F238E27FC236}">
                  <a16:creationId xmlns:a16="http://schemas.microsoft.com/office/drawing/2014/main" id="{C2A877D6-B013-4991-87C2-29E0DB221437}"/>
                </a:ext>
              </a:extLst>
            </p:cNvPr>
            <p:cNvSpPr>
              <a:spLocks noChangeAspect="1" noEditPoints="1"/>
            </p:cNvSpPr>
            <p:nvPr/>
          </p:nvSpPr>
          <p:spPr bwMode="auto">
            <a:xfrm>
              <a:off x="7203440" y="5104768"/>
              <a:ext cx="372600" cy="31789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662" dirty="0">
                <a:solidFill>
                  <a:srgbClr val="505050"/>
                </a:solidFill>
                <a:latin typeface="Segoe UI"/>
              </a:endParaRPr>
            </a:p>
          </p:txBody>
        </p:sp>
      </p:grpSp>
      <p:grpSp>
        <p:nvGrpSpPr>
          <p:cNvPr id="71" name="Group 70">
            <a:extLst>
              <a:ext uri="{FF2B5EF4-FFF2-40B4-BE49-F238E27FC236}">
                <a16:creationId xmlns:a16="http://schemas.microsoft.com/office/drawing/2014/main" id="{55BFF6C4-EDEF-4389-9E99-3CD34F5F8D34}"/>
              </a:ext>
            </a:extLst>
          </p:cNvPr>
          <p:cNvGrpSpPr/>
          <p:nvPr/>
        </p:nvGrpSpPr>
        <p:grpSpPr>
          <a:xfrm>
            <a:off x="6012037" y="1067544"/>
            <a:ext cx="2616053" cy="795468"/>
            <a:chOff x="8176787" y="1451437"/>
            <a:chExt cx="3558013" cy="1081892"/>
          </a:xfrm>
        </p:grpSpPr>
        <p:sp>
          <p:nvSpPr>
            <p:cNvPr id="29" name="Freeform: Shape 28">
              <a:extLst>
                <a:ext uri="{FF2B5EF4-FFF2-40B4-BE49-F238E27FC236}">
                  <a16:creationId xmlns:a16="http://schemas.microsoft.com/office/drawing/2014/main" id="{C966D212-E8D5-4D8A-83B1-7F44CA03CF6F}"/>
                </a:ext>
              </a:extLst>
            </p:cNvPr>
            <p:cNvSpPr/>
            <p:nvPr/>
          </p:nvSpPr>
          <p:spPr bwMode="auto">
            <a:xfrm>
              <a:off x="8176787" y="1451437"/>
              <a:ext cx="3551537" cy="645027"/>
            </a:xfrm>
            <a:custGeom>
              <a:avLst/>
              <a:gdLst>
                <a:gd name="connsiteX0" fmla="*/ 0 w 5289630"/>
                <a:gd name="connsiteY0" fmla="*/ 960698 h 960698"/>
                <a:gd name="connsiteX1" fmla="*/ 0 w 5289630"/>
                <a:gd name="connsiteY1" fmla="*/ 0 h 960698"/>
                <a:gd name="connsiteX2" fmla="*/ 5289630 w 5289630"/>
                <a:gd name="connsiteY2" fmla="*/ 0 h 960698"/>
              </a:gdLst>
              <a:ahLst/>
              <a:cxnLst>
                <a:cxn ang="0">
                  <a:pos x="connsiteX0" y="connsiteY0"/>
                </a:cxn>
                <a:cxn ang="0">
                  <a:pos x="connsiteX1" y="connsiteY1"/>
                </a:cxn>
                <a:cxn ang="0">
                  <a:pos x="connsiteX2" y="connsiteY2"/>
                </a:cxn>
              </a:cxnLst>
              <a:rect l="l" t="t" r="r" b="b"/>
              <a:pathLst>
                <a:path w="5289630" h="960698">
                  <a:moveTo>
                    <a:pt x="0" y="960698"/>
                  </a:moveTo>
                  <a:lnTo>
                    <a:pt x="0" y="0"/>
                  </a:lnTo>
                  <a:lnTo>
                    <a:pt x="5289630" y="0"/>
                  </a:lnTo>
                </a:path>
              </a:pathLst>
            </a:custGeom>
            <a:noFill/>
            <a:ln w="6350">
              <a:solidFill>
                <a:schemeClr val="bg1">
                  <a:lumMod val="75000"/>
                </a:schemeClr>
              </a:solidFill>
              <a:prstDash val="dash"/>
              <a:headEnd type="none" w="med" len="med"/>
              <a:tailEnd type="diamond"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90">
                <a:defRPr/>
              </a:pPr>
              <a:endParaRPr lang="en-US" sz="882" dirty="0">
                <a:solidFill>
                  <a:srgbClr val="505050"/>
                </a:solidFill>
                <a:latin typeface="Segoe UI"/>
              </a:endParaRPr>
            </a:p>
          </p:txBody>
        </p:sp>
        <p:sp>
          <p:nvSpPr>
            <p:cNvPr id="33" name="L-Shape 32">
              <a:extLst>
                <a:ext uri="{FF2B5EF4-FFF2-40B4-BE49-F238E27FC236}">
                  <a16:creationId xmlns:a16="http://schemas.microsoft.com/office/drawing/2014/main" id="{5B9AF8C3-0A8A-4018-A2B1-E3E30E44FB01}"/>
                </a:ext>
              </a:extLst>
            </p:cNvPr>
            <p:cNvSpPr/>
            <p:nvPr/>
          </p:nvSpPr>
          <p:spPr bwMode="auto">
            <a:xfrm flipV="1">
              <a:off x="8176787" y="1451437"/>
              <a:ext cx="326216" cy="326216"/>
            </a:xfrm>
            <a:prstGeom prst="corner">
              <a:avLst>
                <a:gd name="adj1" fmla="val 0"/>
                <a:gd name="adj2" fmla="val 0"/>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defRPr/>
              </a:pPr>
              <a:endParaRPr lang="en-US" sz="882" dirty="0" err="1">
                <a:solidFill>
                  <a:srgbClr val="505050"/>
                </a:solidFill>
                <a:latin typeface="Segoe UI"/>
                <a:cs typeface="Segoe UI" pitchFamily="34" charset="0"/>
              </a:endParaRPr>
            </a:p>
          </p:txBody>
        </p:sp>
        <p:sp>
          <p:nvSpPr>
            <p:cNvPr id="38" name="Rectangle 37">
              <a:extLst>
                <a:ext uri="{FF2B5EF4-FFF2-40B4-BE49-F238E27FC236}">
                  <a16:creationId xmlns:a16="http://schemas.microsoft.com/office/drawing/2014/main" id="{C29E683A-710C-4157-B6FE-1B03D0991A83}"/>
                </a:ext>
              </a:extLst>
            </p:cNvPr>
            <p:cNvSpPr/>
            <p:nvPr/>
          </p:nvSpPr>
          <p:spPr>
            <a:xfrm>
              <a:off x="9293829" y="1548927"/>
              <a:ext cx="2440971" cy="984402"/>
            </a:xfrm>
            <a:prstGeom prst="rect">
              <a:avLst/>
            </a:prstGeom>
          </p:spPr>
          <p:txBody>
            <a:bodyPr wrap="square" lIns="0" tIns="0" rIns="0" bIns="0">
              <a:spAutoFit/>
            </a:bodyPr>
            <a:lstStyle/>
            <a:p>
              <a:pPr algn="r" defTabSz="685775">
                <a:defRPr/>
              </a:pPr>
              <a:r>
                <a:rPr lang="en-US" sz="1176" dirty="0">
                  <a:solidFill>
                    <a:srgbClr val="505050"/>
                  </a:solidFill>
                  <a:latin typeface="Segoe UI Light"/>
                </a:rPr>
                <a:t>Business</a:t>
              </a:r>
            </a:p>
            <a:p>
              <a:pPr algn="r" defTabSz="685775">
                <a:defRPr/>
              </a:pPr>
              <a:r>
                <a:rPr lang="en-US" sz="1176" dirty="0">
                  <a:solidFill>
                    <a:srgbClr val="505050"/>
                  </a:solidFill>
                  <a:latin typeface="Segoe UI"/>
                </a:rPr>
                <a:t>Enable productivity but make sure our company is protected</a:t>
              </a:r>
            </a:p>
          </p:txBody>
        </p:sp>
        <p:sp>
          <p:nvSpPr>
            <p:cNvPr id="70" name="briefcase" title="Icon of a briefcase">
              <a:extLst>
                <a:ext uri="{FF2B5EF4-FFF2-40B4-BE49-F238E27FC236}">
                  <a16:creationId xmlns:a16="http://schemas.microsoft.com/office/drawing/2014/main" id="{020E104B-1CB8-4CF0-B0FA-D452660849F4}"/>
                </a:ext>
              </a:extLst>
            </p:cNvPr>
            <p:cNvSpPr>
              <a:spLocks noChangeAspect="1" noEditPoints="1"/>
            </p:cNvSpPr>
            <p:nvPr/>
          </p:nvSpPr>
          <p:spPr bwMode="auto">
            <a:xfrm>
              <a:off x="8290714" y="1532579"/>
              <a:ext cx="387400" cy="283464"/>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662" dirty="0">
                <a:solidFill>
                  <a:srgbClr val="505050"/>
                </a:solidFill>
                <a:latin typeface="Segoe UI"/>
              </a:endParaRPr>
            </a:p>
          </p:txBody>
        </p:sp>
      </p:grpSp>
      <p:sp>
        <p:nvSpPr>
          <p:cNvPr id="10" name="Rectangle 9">
            <a:extLst>
              <a:ext uri="{FF2B5EF4-FFF2-40B4-BE49-F238E27FC236}">
                <a16:creationId xmlns:a16="http://schemas.microsoft.com/office/drawing/2014/main" id="{E3D15509-2CC8-46DB-9AA7-630A832F040D}"/>
              </a:ext>
            </a:extLst>
          </p:cNvPr>
          <p:cNvSpPr/>
          <p:nvPr/>
        </p:nvSpPr>
        <p:spPr bwMode="auto">
          <a:xfrm rot="5400000">
            <a:off x="746409" y="2637523"/>
            <a:ext cx="1658385" cy="2530973"/>
          </a:xfrm>
          <a:prstGeom prst="rect">
            <a:avLst/>
          </a:prstGeom>
          <a:solidFill>
            <a:schemeClr val="bg1">
              <a:alpha val="87000"/>
            </a:scheme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kern="0">
              <a:solidFill>
                <a:srgbClr val="505050"/>
              </a:solidFill>
              <a:latin typeface="Segoe UI"/>
              <a:ea typeface="Segoe UI" pitchFamily="34" charset="0"/>
              <a:cs typeface="Segoe UI" pitchFamily="34" charset="0"/>
            </a:endParaRPr>
          </a:p>
        </p:txBody>
      </p:sp>
      <p:sp>
        <p:nvSpPr>
          <p:cNvPr id="11" name="Title 4">
            <a:extLst>
              <a:ext uri="{FF2B5EF4-FFF2-40B4-BE49-F238E27FC236}">
                <a16:creationId xmlns:a16="http://schemas.microsoft.com/office/drawing/2014/main" id="{92F44CFD-008A-4604-A8C8-F33C00B0211F}"/>
              </a:ext>
            </a:extLst>
          </p:cNvPr>
          <p:cNvSpPr txBox="1">
            <a:spLocks/>
          </p:cNvSpPr>
          <p:nvPr/>
        </p:nvSpPr>
        <p:spPr>
          <a:xfrm>
            <a:off x="620233" y="3562120"/>
            <a:ext cx="1910740" cy="1077603"/>
          </a:xfrm>
          <a:prstGeom prst="rect">
            <a:avLst/>
          </a:prstGeom>
        </p:spPr>
        <p:txBody>
          <a:bodyPr vert="horz" wrap="square" lIns="107571" tIns="67232" rIns="107571" bIns="67232" rtlCol="0" anchor="t">
            <a:noAutofit/>
          </a:bodyPr>
          <a:lstStyle>
            <a:lvl1pPr algn="l" defTabSz="914367" rtl="0" eaLnBrk="1" latinLnBrk="0" hangingPunct="1">
              <a:lnSpc>
                <a:spcPct val="90000"/>
              </a:lnSpc>
              <a:spcBef>
                <a:spcPct val="0"/>
              </a:spcBef>
              <a:buNone/>
              <a:defRPr lang="en-US" sz="4000" b="0" kern="1200" cap="none" spc="-100" baseline="0">
                <a:ln w="3175">
                  <a:noFill/>
                </a:ln>
                <a:solidFill>
                  <a:schemeClr val="bg1"/>
                </a:solidFill>
                <a:effectLst/>
                <a:latin typeface="+mj-lt"/>
                <a:ea typeface="+mn-ea"/>
                <a:cs typeface="Segoe UI" pitchFamily="34" charset="0"/>
              </a:defRPr>
            </a:lvl1pPr>
          </a:lstStyle>
          <a:p>
            <a:pPr defTabSz="685775"/>
            <a:r>
              <a:rPr lang="en-US" sz="2353" spc="-75" dirty="0">
                <a:solidFill>
                  <a:srgbClr val="505050"/>
                </a:solidFill>
                <a:latin typeface="Segoe UI Semibold" panose="020B0702040204020203" pitchFamily="34" charset="0"/>
                <a:cs typeface="Segoe UI Semibold" panose="020B0702040204020203" pitchFamily="34" charset="0"/>
              </a:rPr>
              <a:t>IT is under Pressure to Transform</a:t>
            </a:r>
            <a:endParaRPr lang="en-US" sz="2353" spc="-74" dirty="0">
              <a:solidFill>
                <a:srgbClr val="505050"/>
              </a:solidFill>
              <a:latin typeface="Segoe UI Semibold" panose="020B0702040204020203"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0ADFDD72-CF41-49A8-872F-4CA4FD4854C8}"/>
              </a:ext>
            </a:extLst>
          </p:cNvPr>
          <p:cNvSpPr/>
          <p:nvPr/>
        </p:nvSpPr>
        <p:spPr bwMode="auto">
          <a:xfrm rot="5400000">
            <a:off x="-574521" y="1404135"/>
            <a:ext cx="4495985" cy="2335235"/>
          </a:xfrm>
          <a:custGeom>
            <a:avLst/>
            <a:gdLst>
              <a:gd name="connsiteX0" fmla="*/ 0 w 6114852"/>
              <a:gd name="connsiteY0" fmla="*/ 3176081 h 3176081"/>
              <a:gd name="connsiteX1" fmla="*/ 0 w 6114852"/>
              <a:gd name="connsiteY1" fmla="*/ 0 h 3176081"/>
              <a:gd name="connsiteX2" fmla="*/ 114169 w 6114852"/>
              <a:gd name="connsiteY2" fmla="*/ 0 h 3176081"/>
              <a:gd name="connsiteX3" fmla="*/ 114169 w 6114852"/>
              <a:gd name="connsiteY3" fmla="*/ 3061912 h 3176081"/>
              <a:gd name="connsiteX4" fmla="*/ 6000683 w 6114852"/>
              <a:gd name="connsiteY4" fmla="*/ 3061912 h 3176081"/>
              <a:gd name="connsiteX5" fmla="*/ 6000683 w 6114852"/>
              <a:gd name="connsiteY5" fmla="*/ 0 h 3176081"/>
              <a:gd name="connsiteX6" fmla="*/ 6114852 w 6114852"/>
              <a:gd name="connsiteY6" fmla="*/ 0 h 3176081"/>
              <a:gd name="connsiteX7" fmla="*/ 6114852 w 6114852"/>
              <a:gd name="connsiteY7" fmla="*/ 3176081 h 317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4852" h="3176081">
                <a:moveTo>
                  <a:pt x="0" y="3176081"/>
                </a:moveTo>
                <a:lnTo>
                  <a:pt x="0" y="0"/>
                </a:lnTo>
                <a:lnTo>
                  <a:pt x="114169" y="0"/>
                </a:lnTo>
                <a:lnTo>
                  <a:pt x="114169" y="3061912"/>
                </a:lnTo>
                <a:lnTo>
                  <a:pt x="6000683" y="3061912"/>
                </a:lnTo>
                <a:lnTo>
                  <a:pt x="6000683" y="0"/>
                </a:lnTo>
                <a:lnTo>
                  <a:pt x="6114852" y="0"/>
                </a:lnTo>
                <a:lnTo>
                  <a:pt x="6114852" y="3176081"/>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kern="0">
              <a:solidFill>
                <a:srgbClr val="505050"/>
              </a:soli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4E2FE79D-DB33-4E7B-A5C1-52106C9F65F5}"/>
              </a:ext>
            </a:extLst>
          </p:cNvPr>
          <p:cNvCxnSpPr>
            <a:cxnSpLocks/>
          </p:cNvCxnSpPr>
          <p:nvPr/>
        </p:nvCxnSpPr>
        <p:spPr>
          <a:xfrm>
            <a:off x="3060764" y="2571750"/>
            <a:ext cx="5567326" cy="0"/>
          </a:xfrm>
          <a:prstGeom prst="line">
            <a:avLst/>
          </a:prstGeom>
          <a:noFill/>
          <a:ln w="6350">
            <a:solidFill>
              <a:schemeClr val="bg1">
                <a:lumMod val="75000"/>
              </a:schemeClr>
            </a:solidFill>
            <a:prstDash val="dash"/>
            <a:headEnd type="diamond" w="sm" len="sm"/>
            <a:tailEnd type="diamond" w="sm" len="sm"/>
          </a:ln>
          <a:effectLst/>
        </p:spPr>
        <p:style>
          <a:lnRef idx="1">
            <a:schemeClr val="accent2"/>
          </a:lnRef>
          <a:fillRef idx="3">
            <a:schemeClr val="accent2"/>
          </a:fillRef>
          <a:effectRef idx="2">
            <a:schemeClr val="accent2"/>
          </a:effectRef>
          <a:fontRef idx="minor">
            <a:schemeClr val="lt1"/>
          </a:fontRef>
        </p:style>
      </p:cxnSp>
      <p:sp>
        <p:nvSpPr>
          <p:cNvPr id="45" name="TextBox 44">
            <a:extLst>
              <a:ext uri="{FF2B5EF4-FFF2-40B4-BE49-F238E27FC236}">
                <a16:creationId xmlns:a16="http://schemas.microsoft.com/office/drawing/2014/main" id="{733B4BDD-3FAE-4FA8-BA69-A993A247779D}"/>
              </a:ext>
            </a:extLst>
          </p:cNvPr>
          <p:cNvSpPr txBox="1"/>
          <p:nvPr/>
        </p:nvSpPr>
        <p:spPr>
          <a:xfrm>
            <a:off x="4790031" y="1520148"/>
            <a:ext cx="2104030" cy="2103206"/>
          </a:xfrm>
          <a:prstGeom prst="ellipse">
            <a:avLst/>
          </a:prstGeom>
          <a:solidFill>
            <a:schemeClr val="bg1"/>
          </a:solidFill>
          <a:ln w="219075" cmpd="thickThin">
            <a:solidFill>
              <a:schemeClr val="tx1"/>
            </a:solidFill>
          </a:ln>
        </p:spPr>
        <p:txBody>
          <a:bodyPr wrap="none" lIns="0" tIns="0" rIns="0" bIns="0" rtlCol="0" anchor="ctr">
            <a:noAutofit/>
          </a:bodyPr>
          <a:lstStyle/>
          <a:p>
            <a:pPr algn="ctr" defTabSz="672290">
              <a:defRPr/>
            </a:pPr>
            <a:endParaRPr lang="en-US" sz="882" dirty="0">
              <a:solidFill>
                <a:srgbClr val="505050"/>
              </a:solidFill>
              <a:latin typeface="Segoe UI Semibold" panose="020B0702040204020203" pitchFamily="34" charset="0"/>
              <a:cs typeface="Segoe UI Semibold" panose="020B0702040204020203" pitchFamily="34" charset="0"/>
            </a:endParaRPr>
          </a:p>
        </p:txBody>
      </p:sp>
      <p:pic>
        <p:nvPicPr>
          <p:cNvPr id="66" name="Picture 65">
            <a:extLst>
              <a:ext uri="{FF2B5EF4-FFF2-40B4-BE49-F238E27FC236}">
                <a16:creationId xmlns:a16="http://schemas.microsoft.com/office/drawing/2014/main" id="{96B2C644-1267-48CC-9D33-7548385EB3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265" y="1639969"/>
            <a:ext cx="1863560" cy="1863560"/>
          </a:xfrm>
          <a:prstGeom prst="rect">
            <a:avLst/>
          </a:prstGeom>
        </p:spPr>
      </p:pic>
    </p:spTree>
    <p:extLst>
      <p:ext uri="{BB962C8B-B14F-4D97-AF65-F5344CB8AC3E}">
        <p14:creationId xmlns:p14="http://schemas.microsoft.com/office/powerpoint/2010/main" val="35145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750"/>
                                        <p:tgtEl>
                                          <p:spTgt spid="71"/>
                                        </p:tgtEl>
                                      </p:cBhvr>
                                    </p:animEffect>
                                    <p:anim calcmode="lin" valueType="num">
                                      <p:cBhvr>
                                        <p:cTn id="8" dur="750" fill="hold"/>
                                        <p:tgtEl>
                                          <p:spTgt spid="71"/>
                                        </p:tgtEl>
                                        <p:attrNameLst>
                                          <p:attrName>ppt_x</p:attrName>
                                        </p:attrNameLst>
                                      </p:cBhvr>
                                      <p:tavLst>
                                        <p:tav tm="0">
                                          <p:val>
                                            <p:strVal val="#ppt_x"/>
                                          </p:val>
                                        </p:tav>
                                        <p:tav tm="100000">
                                          <p:val>
                                            <p:strVal val="#ppt_x"/>
                                          </p:val>
                                        </p:tav>
                                      </p:tavLst>
                                    </p:anim>
                                    <p:anim calcmode="lin" valueType="num">
                                      <p:cBhvr>
                                        <p:cTn id="9" dur="750" fill="hold"/>
                                        <p:tgtEl>
                                          <p:spTgt spid="7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750"/>
                                        <p:tgtEl>
                                          <p:spTgt spid="74"/>
                                        </p:tgtEl>
                                      </p:cBhvr>
                                    </p:animEffect>
                                    <p:anim calcmode="lin" valueType="num">
                                      <p:cBhvr>
                                        <p:cTn id="13" dur="750" fill="hold"/>
                                        <p:tgtEl>
                                          <p:spTgt spid="74"/>
                                        </p:tgtEl>
                                        <p:attrNameLst>
                                          <p:attrName>ppt_x</p:attrName>
                                        </p:attrNameLst>
                                      </p:cBhvr>
                                      <p:tavLst>
                                        <p:tav tm="0">
                                          <p:val>
                                            <p:strVal val="#ppt_x"/>
                                          </p:val>
                                        </p:tav>
                                        <p:tav tm="100000">
                                          <p:val>
                                            <p:strVal val="#ppt_x"/>
                                          </p:val>
                                        </p:tav>
                                      </p:tavLst>
                                    </p:anim>
                                    <p:anim calcmode="lin" valueType="num">
                                      <p:cBhvr>
                                        <p:cTn id="14" dur="75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750"/>
                                        <p:tgtEl>
                                          <p:spTgt spid="72"/>
                                        </p:tgtEl>
                                      </p:cBhvr>
                                    </p:animEffect>
                                    <p:anim calcmode="lin" valueType="num">
                                      <p:cBhvr>
                                        <p:cTn id="20" dur="750" fill="hold"/>
                                        <p:tgtEl>
                                          <p:spTgt spid="72"/>
                                        </p:tgtEl>
                                        <p:attrNameLst>
                                          <p:attrName>ppt_x</p:attrName>
                                        </p:attrNameLst>
                                      </p:cBhvr>
                                      <p:tavLst>
                                        <p:tav tm="0">
                                          <p:val>
                                            <p:strVal val="#ppt_x"/>
                                          </p:val>
                                        </p:tav>
                                        <p:tav tm="100000">
                                          <p:val>
                                            <p:strVal val="#ppt_x"/>
                                          </p:val>
                                        </p:tav>
                                      </p:tavLst>
                                    </p:anim>
                                    <p:anim calcmode="lin" valueType="num">
                                      <p:cBhvr>
                                        <p:cTn id="21" dur="750" fill="hold"/>
                                        <p:tgtEl>
                                          <p:spTgt spid="72"/>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750"/>
                                        <p:tgtEl>
                                          <p:spTgt spid="73"/>
                                        </p:tgtEl>
                                      </p:cBhvr>
                                    </p:animEffect>
                                    <p:anim calcmode="lin" valueType="num">
                                      <p:cBhvr>
                                        <p:cTn id="25" dur="750" fill="hold"/>
                                        <p:tgtEl>
                                          <p:spTgt spid="73"/>
                                        </p:tgtEl>
                                        <p:attrNameLst>
                                          <p:attrName>ppt_x</p:attrName>
                                        </p:attrNameLst>
                                      </p:cBhvr>
                                      <p:tavLst>
                                        <p:tav tm="0">
                                          <p:val>
                                            <p:strVal val="#ppt_x"/>
                                          </p:val>
                                        </p:tav>
                                        <p:tav tm="100000">
                                          <p:val>
                                            <p:strVal val="#ppt_x"/>
                                          </p:val>
                                        </p:tav>
                                      </p:tavLst>
                                    </p:anim>
                                    <p:anim calcmode="lin" valueType="num">
                                      <p:cBhvr>
                                        <p:cTn id="26" dur="75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F9B0D1-E6C0-4356-908D-0281DEB623C2}"/>
              </a:ext>
            </a:extLst>
          </p:cNvPr>
          <p:cNvSpPr/>
          <p:nvPr/>
        </p:nvSpPr>
        <p:spPr bwMode="auto">
          <a:xfrm>
            <a:off x="4572000" y="0"/>
            <a:ext cx="4572000" cy="5143500"/>
          </a:xfrm>
          <a:prstGeom prst="rect">
            <a:avLst/>
          </a:prstGeom>
          <a:solidFill>
            <a:schemeClr val="bg1"/>
          </a:solidFill>
          <a:ln w="10795" cap="flat" cmpd="sng" algn="ctr">
            <a:noFill/>
            <a:prstDash val="solid"/>
            <a:headEnd type="none" w="med" len="med"/>
            <a:tailEnd type="none" w="med" len="med"/>
          </a:ln>
          <a:effectLst/>
        </p:spPr>
        <p:txBody>
          <a:bodyPr rot="0" spcFirstLastPara="0" vertOverflow="overflow" horzOverflow="overflow" vert="horz" wrap="square" lIns="0" tIns="34973" rIns="0" bIns="34973" numCol="1" spcCol="0" rtlCol="0" fromWordArt="0" anchor="ctr" anchorCtr="0" forceAA="0" compatLnSpc="1">
            <a:prstTxWarp prst="textNoShape">
              <a:avLst/>
            </a:prstTxWarp>
            <a:noAutofit/>
          </a:bodyPr>
          <a:lstStyle/>
          <a:p>
            <a:pPr algn="ctr" defTabSz="699220" fontAlgn="base">
              <a:spcBef>
                <a:spcPct val="0"/>
              </a:spcBef>
              <a:spcAft>
                <a:spcPct val="0"/>
              </a:spcAft>
            </a:pPr>
            <a:endParaRPr lang="en-US" sz="1500" kern="0">
              <a:solidFill>
                <a:srgbClr val="505050"/>
              </a:solidFill>
              <a:latin typeface="Segoe UI Semilight"/>
            </a:endParaRPr>
          </a:p>
        </p:txBody>
      </p:sp>
      <p:sp>
        <p:nvSpPr>
          <p:cNvPr id="57" name="Oval 56">
            <a:extLst>
              <a:ext uri="{FF2B5EF4-FFF2-40B4-BE49-F238E27FC236}">
                <a16:creationId xmlns:a16="http://schemas.microsoft.com/office/drawing/2014/main" id="{CAE20675-E76A-4E16-940A-F908947E080E}"/>
              </a:ext>
            </a:extLst>
          </p:cNvPr>
          <p:cNvSpPr/>
          <p:nvPr/>
        </p:nvSpPr>
        <p:spPr bwMode="auto">
          <a:xfrm>
            <a:off x="4417695" y="1871690"/>
            <a:ext cx="308610" cy="308610"/>
          </a:xfrm>
          <a:prstGeom prst="ellipse">
            <a:avLst/>
          </a:prstGeom>
          <a:solidFill>
            <a:schemeClr val="bg1"/>
          </a:solidFill>
          <a:ln w="7620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sp>
        <p:nvSpPr>
          <p:cNvPr id="53" name="Title 1">
            <a:extLst>
              <a:ext uri="{FF2B5EF4-FFF2-40B4-BE49-F238E27FC236}">
                <a16:creationId xmlns:a16="http://schemas.microsoft.com/office/drawing/2014/main" id="{23A8B379-0C41-4A13-8D81-65E012557266}"/>
              </a:ext>
            </a:extLst>
          </p:cNvPr>
          <p:cNvSpPr txBox="1">
            <a:spLocks/>
          </p:cNvSpPr>
          <p:nvPr/>
        </p:nvSpPr>
        <p:spPr>
          <a:xfrm>
            <a:off x="6462547" y="1094183"/>
            <a:ext cx="220651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r>
              <a:rPr lang="en-US" sz="1800" spc="-38">
                <a:solidFill>
                  <a:srgbClr val="505050"/>
                </a:solidFill>
                <a:latin typeface="Segoe UI Light"/>
              </a:rPr>
              <a:t>Modern Workplace</a:t>
            </a:r>
          </a:p>
        </p:txBody>
      </p:sp>
      <p:sp>
        <p:nvSpPr>
          <p:cNvPr id="2" name="Title 1">
            <a:extLst>
              <a:ext uri="{FF2B5EF4-FFF2-40B4-BE49-F238E27FC236}">
                <a16:creationId xmlns:a16="http://schemas.microsoft.com/office/drawing/2014/main" id="{881931CC-0977-4C12-B469-AA3EA5459945}"/>
              </a:ext>
            </a:extLst>
          </p:cNvPr>
          <p:cNvSpPr>
            <a:spLocks noGrp="1"/>
          </p:cNvSpPr>
          <p:nvPr>
            <p:ph type="title"/>
          </p:nvPr>
        </p:nvSpPr>
        <p:spPr>
          <a:xfrm>
            <a:off x="576830" y="1094183"/>
            <a:ext cx="2206511" cy="276999"/>
          </a:xfrm>
        </p:spPr>
        <p:txBody>
          <a:bodyPr/>
          <a:lstStyle/>
          <a:p>
            <a:pPr algn="r"/>
            <a:r>
              <a:rPr lang="en-US" sz="1800">
                <a:solidFill>
                  <a:schemeClr val="tx1"/>
                </a:solidFill>
              </a:rPr>
              <a:t>On-premises</a:t>
            </a:r>
          </a:p>
        </p:txBody>
      </p:sp>
      <p:sp>
        <p:nvSpPr>
          <p:cNvPr id="6" name="Rectangle 5">
            <a:extLst>
              <a:ext uri="{FF2B5EF4-FFF2-40B4-BE49-F238E27FC236}">
                <a16:creationId xmlns:a16="http://schemas.microsoft.com/office/drawing/2014/main" id="{D9532E15-87BA-422E-B3DD-98685138959B}"/>
              </a:ext>
            </a:extLst>
          </p:cNvPr>
          <p:cNvSpPr/>
          <p:nvPr/>
        </p:nvSpPr>
        <p:spPr>
          <a:xfrm>
            <a:off x="5122418" y="1740284"/>
            <a:ext cx="2973551" cy="2520690"/>
          </a:xfrm>
          <a:prstGeom prst="rect">
            <a:avLst/>
          </a:prstGeom>
        </p:spPr>
        <p:txBody>
          <a:bodyPr wrap="square">
            <a:spAutoFit/>
          </a:bodyPr>
          <a:lstStyle/>
          <a:p>
            <a:pPr defTabSz="672169">
              <a:lnSpc>
                <a:spcPct val="200000"/>
              </a:lnSpc>
              <a:defRPr/>
            </a:pPr>
            <a:r>
              <a:rPr lang="en-US" sz="1350" spc="35">
                <a:solidFill>
                  <a:srgbClr val="505050"/>
                </a:solidFill>
                <a:latin typeface="Segoe UI"/>
                <a:cs typeface="Segoe UI Semibold" panose="020B0702040204020203" pitchFamily="34" charset="0"/>
              </a:rPr>
              <a:t>Modern devices</a:t>
            </a:r>
          </a:p>
          <a:p>
            <a:pPr defTabSz="672169">
              <a:lnSpc>
                <a:spcPct val="200000"/>
              </a:lnSpc>
              <a:defRPr/>
            </a:pPr>
            <a:r>
              <a:rPr lang="en-US" sz="1350" spc="35">
                <a:solidFill>
                  <a:srgbClr val="505050"/>
                </a:solidFill>
                <a:latin typeface="Segoe UI"/>
                <a:cs typeface="Segoe UI Semibold" panose="020B0702040204020203" pitchFamily="34" charset="0"/>
              </a:rPr>
              <a:t>Windows 10</a:t>
            </a:r>
          </a:p>
          <a:p>
            <a:pPr defTabSz="672169">
              <a:lnSpc>
                <a:spcPct val="200000"/>
              </a:lnSpc>
              <a:defRPr/>
            </a:pPr>
            <a:r>
              <a:rPr lang="en-US" sz="1350" spc="35">
                <a:solidFill>
                  <a:srgbClr val="505050"/>
                </a:solidFill>
                <a:latin typeface="Segoe UI"/>
                <a:cs typeface="Segoe UI Semibold" panose="020B0702040204020203" pitchFamily="34" charset="0"/>
              </a:rPr>
              <a:t>Office 365</a:t>
            </a:r>
          </a:p>
          <a:p>
            <a:pPr defTabSz="672169">
              <a:lnSpc>
                <a:spcPct val="200000"/>
              </a:lnSpc>
              <a:defRPr/>
            </a:pPr>
            <a:r>
              <a:rPr lang="en-US" sz="1350" spc="35">
                <a:solidFill>
                  <a:srgbClr val="505050"/>
                </a:solidFill>
                <a:latin typeface="Segoe UI"/>
                <a:cs typeface="Segoe UI Semibold" panose="020B0702040204020203" pitchFamily="34" charset="0"/>
              </a:rPr>
              <a:t>Azure Active Directory</a:t>
            </a:r>
          </a:p>
          <a:p>
            <a:pPr defTabSz="672169">
              <a:lnSpc>
                <a:spcPct val="200000"/>
              </a:lnSpc>
              <a:defRPr/>
            </a:pPr>
            <a:r>
              <a:rPr lang="en-US" sz="1350" spc="35">
                <a:solidFill>
                  <a:srgbClr val="505050"/>
                </a:solidFill>
                <a:latin typeface="Segoe UI"/>
                <a:cs typeface="Segoe UI Semibold" panose="020B0702040204020203" pitchFamily="34" charset="0"/>
              </a:rPr>
              <a:t>Microsoft Intune</a:t>
            </a:r>
          </a:p>
          <a:p>
            <a:pPr defTabSz="672169">
              <a:lnSpc>
                <a:spcPct val="200000"/>
              </a:lnSpc>
              <a:defRPr/>
            </a:pPr>
            <a:r>
              <a:rPr lang="en-US" sz="1350" spc="35">
                <a:solidFill>
                  <a:srgbClr val="505050"/>
                </a:solidFill>
                <a:latin typeface="Segoe UI"/>
                <a:cs typeface="Segoe UI Semibold" panose="020B0702040204020203" pitchFamily="34" charset="0"/>
              </a:rPr>
              <a:t>Microsoft Threat Protection</a:t>
            </a:r>
          </a:p>
        </p:txBody>
      </p:sp>
      <p:sp>
        <p:nvSpPr>
          <p:cNvPr id="7" name="Rectangle 6">
            <a:extLst>
              <a:ext uri="{FF2B5EF4-FFF2-40B4-BE49-F238E27FC236}">
                <a16:creationId xmlns:a16="http://schemas.microsoft.com/office/drawing/2014/main" id="{9203E89A-EBF5-4A72-8AA5-060456244C19}"/>
              </a:ext>
            </a:extLst>
          </p:cNvPr>
          <p:cNvSpPr/>
          <p:nvPr/>
        </p:nvSpPr>
        <p:spPr>
          <a:xfrm>
            <a:off x="1681290" y="1740284"/>
            <a:ext cx="2331720" cy="2520690"/>
          </a:xfrm>
          <a:prstGeom prst="rect">
            <a:avLst/>
          </a:prstGeom>
        </p:spPr>
        <p:txBody>
          <a:bodyPr wrap="square">
            <a:spAutoFit/>
          </a:bodyPr>
          <a:lstStyle/>
          <a:p>
            <a:pPr algn="r" defTabSz="672169">
              <a:lnSpc>
                <a:spcPct val="200000"/>
              </a:lnSpc>
              <a:defRPr/>
            </a:pPr>
            <a:r>
              <a:rPr lang="en-US" sz="1350" spc="35" dirty="0">
                <a:solidFill>
                  <a:srgbClr val="505050"/>
                </a:solidFill>
                <a:latin typeface="Segoe UI"/>
                <a:cs typeface="Segoe UI Semibold" panose="020B0702040204020203" pitchFamily="34" charset="0"/>
              </a:rPr>
              <a:t>Legacy devices</a:t>
            </a:r>
          </a:p>
          <a:p>
            <a:pPr algn="r" defTabSz="672169">
              <a:lnSpc>
                <a:spcPct val="200000"/>
              </a:lnSpc>
              <a:defRPr/>
            </a:pPr>
            <a:r>
              <a:rPr lang="en-US" sz="1350" spc="35" dirty="0">
                <a:solidFill>
                  <a:srgbClr val="505050"/>
                </a:solidFill>
                <a:latin typeface="Segoe UI"/>
                <a:cs typeface="Segoe UI Semibold" panose="020B0702040204020203" pitchFamily="34" charset="0"/>
              </a:rPr>
              <a:t>Windows 7</a:t>
            </a:r>
          </a:p>
          <a:p>
            <a:pPr algn="r" defTabSz="672169">
              <a:lnSpc>
                <a:spcPct val="200000"/>
              </a:lnSpc>
              <a:defRPr/>
            </a:pPr>
            <a:r>
              <a:rPr lang="en-US" sz="1350" spc="35" dirty="0">
                <a:solidFill>
                  <a:srgbClr val="505050"/>
                </a:solidFill>
                <a:latin typeface="Segoe UI"/>
                <a:cs typeface="Segoe UI Semibold" panose="020B0702040204020203" pitchFamily="34" charset="0"/>
              </a:rPr>
              <a:t>Office</a:t>
            </a:r>
          </a:p>
          <a:p>
            <a:pPr algn="r" defTabSz="672169">
              <a:lnSpc>
                <a:spcPct val="200000"/>
              </a:lnSpc>
              <a:defRPr/>
            </a:pPr>
            <a:r>
              <a:rPr lang="en-US" sz="1350" spc="35" dirty="0">
                <a:solidFill>
                  <a:srgbClr val="505050"/>
                </a:solidFill>
                <a:latin typeface="Segoe UI"/>
                <a:cs typeface="Segoe UI Semibold" panose="020B0702040204020203" pitchFamily="34" charset="0"/>
              </a:rPr>
              <a:t>Active Directory</a:t>
            </a:r>
          </a:p>
          <a:p>
            <a:pPr algn="r" defTabSz="672169">
              <a:lnSpc>
                <a:spcPct val="200000"/>
              </a:lnSpc>
              <a:defRPr/>
            </a:pPr>
            <a:r>
              <a:rPr lang="en-US" sz="1350" spc="35" dirty="0">
                <a:solidFill>
                  <a:srgbClr val="505050"/>
                </a:solidFill>
                <a:latin typeface="Segoe UI"/>
                <a:cs typeface="Segoe UI Semibold" panose="020B0702040204020203" pitchFamily="34" charset="0"/>
              </a:rPr>
              <a:t>ConfigMgr</a:t>
            </a:r>
          </a:p>
          <a:p>
            <a:pPr algn="r" defTabSz="672169">
              <a:lnSpc>
                <a:spcPct val="200000"/>
              </a:lnSpc>
              <a:defRPr/>
            </a:pPr>
            <a:r>
              <a:rPr lang="en-US" sz="1350" spc="35" dirty="0">
                <a:solidFill>
                  <a:srgbClr val="505050"/>
                </a:solidFill>
                <a:latin typeface="Segoe UI"/>
                <a:cs typeface="Segoe UI Semibold" panose="020B0702040204020203" pitchFamily="34" charset="0"/>
              </a:rPr>
              <a:t>Windows Defender</a:t>
            </a:r>
          </a:p>
        </p:txBody>
      </p:sp>
      <p:grpSp>
        <p:nvGrpSpPr>
          <p:cNvPr id="52" name="Group 51">
            <a:extLst>
              <a:ext uri="{FF2B5EF4-FFF2-40B4-BE49-F238E27FC236}">
                <a16:creationId xmlns:a16="http://schemas.microsoft.com/office/drawing/2014/main" id="{6F3698DC-BFEA-43F2-B9F4-84B8BC4F9B22}"/>
              </a:ext>
            </a:extLst>
          </p:cNvPr>
          <p:cNvGrpSpPr/>
          <p:nvPr/>
        </p:nvGrpSpPr>
        <p:grpSpPr>
          <a:xfrm>
            <a:off x="2997538" y="834628"/>
            <a:ext cx="952079" cy="685544"/>
            <a:chOff x="4113774" y="1328738"/>
            <a:chExt cx="1269439" cy="914059"/>
          </a:xfrm>
        </p:grpSpPr>
        <p:sp>
          <p:nvSpPr>
            <p:cNvPr id="51" name="Freeform 30">
              <a:extLst>
                <a:ext uri="{FF2B5EF4-FFF2-40B4-BE49-F238E27FC236}">
                  <a16:creationId xmlns:a16="http://schemas.microsoft.com/office/drawing/2014/main" id="{591278E1-4D83-422E-9E29-3143C291DDB2}"/>
                </a:ext>
              </a:extLst>
            </p:cNvPr>
            <p:cNvSpPr>
              <a:spLocks/>
            </p:cNvSpPr>
            <p:nvPr/>
          </p:nvSpPr>
          <p:spPr bwMode="auto">
            <a:xfrm>
              <a:off x="4373563" y="1328738"/>
              <a:ext cx="1009650" cy="788988"/>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47" name="Freeform 26">
              <a:extLst>
                <a:ext uri="{FF2B5EF4-FFF2-40B4-BE49-F238E27FC236}">
                  <a16:creationId xmlns:a16="http://schemas.microsoft.com/office/drawing/2014/main" id="{FE2A7974-395D-42FE-8738-25A26B2AD003}"/>
                </a:ext>
              </a:extLst>
            </p:cNvPr>
            <p:cNvSpPr>
              <a:spLocks noEditPoints="1"/>
            </p:cNvSpPr>
            <p:nvPr/>
          </p:nvSpPr>
          <p:spPr bwMode="auto">
            <a:xfrm>
              <a:off x="4113774" y="1500893"/>
              <a:ext cx="424472" cy="7419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E6E6E6"/>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grpSp>
          <p:nvGrpSpPr>
            <p:cNvPr id="45" name="Group 44">
              <a:extLst>
                <a:ext uri="{FF2B5EF4-FFF2-40B4-BE49-F238E27FC236}">
                  <a16:creationId xmlns:a16="http://schemas.microsoft.com/office/drawing/2014/main" id="{194C56A7-82C6-4D60-A158-FCDAE0C7703E}"/>
                </a:ext>
              </a:extLst>
            </p:cNvPr>
            <p:cNvGrpSpPr/>
            <p:nvPr/>
          </p:nvGrpSpPr>
          <p:grpSpPr>
            <a:xfrm>
              <a:off x="4144083" y="1534887"/>
              <a:ext cx="365125" cy="638175"/>
              <a:chOff x="10191751" y="1525588"/>
              <a:chExt cx="365125" cy="638175"/>
            </a:xfrm>
          </p:grpSpPr>
          <p:sp>
            <p:nvSpPr>
              <p:cNvPr id="44" name="Freeform 26">
                <a:extLst>
                  <a:ext uri="{FF2B5EF4-FFF2-40B4-BE49-F238E27FC236}">
                    <a16:creationId xmlns:a16="http://schemas.microsoft.com/office/drawing/2014/main" id="{57F783C7-7ABC-4DCE-801F-84852B406E46}"/>
                  </a:ext>
                </a:extLst>
              </p:cNvPr>
              <p:cNvSpPr>
                <a:spLocks noEditPoints="1"/>
              </p:cNvSpPr>
              <p:nvPr/>
            </p:nvSpPr>
            <p:spPr bwMode="auto">
              <a:xfrm>
                <a:off x="10191751" y="1525588"/>
                <a:ext cx="365125" cy="638175"/>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39" name="Rectangle 38">
                <a:extLst>
                  <a:ext uri="{FF2B5EF4-FFF2-40B4-BE49-F238E27FC236}">
                    <a16:creationId xmlns:a16="http://schemas.microsoft.com/office/drawing/2014/main" id="{C6A656E4-B8C2-44BD-B316-3C15B4ABFA66}"/>
                  </a:ext>
                </a:extLst>
              </p:cNvPr>
              <p:cNvSpPr/>
              <p:nvPr/>
            </p:nvSpPr>
            <p:spPr bwMode="auto">
              <a:xfrm>
                <a:off x="10233501" y="1586960"/>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sp>
            <p:nvSpPr>
              <p:cNvPr id="40" name="Rectangle 39">
                <a:extLst>
                  <a:ext uri="{FF2B5EF4-FFF2-40B4-BE49-F238E27FC236}">
                    <a16:creationId xmlns:a16="http://schemas.microsoft.com/office/drawing/2014/main" id="{2E4807F1-FD10-4F92-AE39-AA7F764DF06F}"/>
                  </a:ext>
                </a:extLst>
              </p:cNvPr>
              <p:cNvSpPr/>
              <p:nvPr/>
            </p:nvSpPr>
            <p:spPr bwMode="auto">
              <a:xfrm>
                <a:off x="10233501" y="1676246"/>
                <a:ext cx="281625" cy="4571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sp>
            <p:nvSpPr>
              <p:cNvPr id="41" name="Rectangle 40">
                <a:extLst>
                  <a:ext uri="{FF2B5EF4-FFF2-40B4-BE49-F238E27FC236}">
                    <a16:creationId xmlns:a16="http://schemas.microsoft.com/office/drawing/2014/main" id="{0CF75C92-685E-4C7C-8FFA-0CB4A8ADA6F6}"/>
                  </a:ext>
                </a:extLst>
              </p:cNvPr>
              <p:cNvSpPr/>
              <p:nvPr/>
            </p:nvSpPr>
            <p:spPr bwMode="auto">
              <a:xfrm>
                <a:off x="10233501" y="1775325"/>
                <a:ext cx="281625" cy="4571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sp>
            <p:nvSpPr>
              <p:cNvPr id="46" name="Rectangle 45">
                <a:extLst>
                  <a:ext uri="{FF2B5EF4-FFF2-40B4-BE49-F238E27FC236}">
                    <a16:creationId xmlns:a16="http://schemas.microsoft.com/office/drawing/2014/main" id="{F76F0097-1E77-45BC-B8EB-4B2F8D3A37AE}"/>
                  </a:ext>
                </a:extLst>
              </p:cNvPr>
              <p:cNvSpPr/>
              <p:nvPr/>
            </p:nvSpPr>
            <p:spPr bwMode="auto">
              <a:xfrm>
                <a:off x="10233501" y="2060157"/>
                <a:ext cx="281625" cy="77253"/>
              </a:xfrm>
              <a:prstGeom prst="rect">
                <a:avLst/>
              </a:prstGeom>
              <a:solidFill>
                <a:srgbClr val="C1C1C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grpSp>
      </p:grpSp>
      <p:grpSp>
        <p:nvGrpSpPr>
          <p:cNvPr id="23" name="Group 22">
            <a:extLst>
              <a:ext uri="{FF2B5EF4-FFF2-40B4-BE49-F238E27FC236}">
                <a16:creationId xmlns:a16="http://schemas.microsoft.com/office/drawing/2014/main" id="{4D4E0975-62D8-477D-9861-AD8422DAD252}"/>
              </a:ext>
            </a:extLst>
          </p:cNvPr>
          <p:cNvGrpSpPr/>
          <p:nvPr/>
        </p:nvGrpSpPr>
        <p:grpSpPr>
          <a:xfrm>
            <a:off x="4500758" y="1975663"/>
            <a:ext cx="142485" cy="100664"/>
            <a:chOff x="6001010" y="3000875"/>
            <a:chExt cx="189980" cy="134218"/>
          </a:xfrm>
          <a:solidFill>
            <a:schemeClr val="bg1">
              <a:lumMod val="50000"/>
            </a:schemeClr>
          </a:solidFill>
        </p:grpSpPr>
        <p:cxnSp>
          <p:nvCxnSpPr>
            <p:cNvPr id="24" name="Straight Connector 23">
              <a:extLst>
                <a:ext uri="{FF2B5EF4-FFF2-40B4-BE49-F238E27FC236}">
                  <a16:creationId xmlns:a16="http://schemas.microsoft.com/office/drawing/2014/main" id="{A47029A5-727F-4EAA-801F-F26DA6A12417}"/>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L-Shape 24">
              <a:extLst>
                <a:ext uri="{FF2B5EF4-FFF2-40B4-BE49-F238E27FC236}">
                  <a16:creationId xmlns:a16="http://schemas.microsoft.com/office/drawing/2014/main" id="{4B11B2D0-1215-474C-9180-76E39F22C80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100" err="1">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54" name="Group 53">
            <a:extLst>
              <a:ext uri="{FF2B5EF4-FFF2-40B4-BE49-F238E27FC236}">
                <a16:creationId xmlns:a16="http://schemas.microsoft.com/office/drawing/2014/main" id="{5655A9D1-7A52-44DC-A5C6-718F0CEC5FFF}"/>
              </a:ext>
            </a:extLst>
          </p:cNvPr>
          <p:cNvGrpSpPr/>
          <p:nvPr/>
        </p:nvGrpSpPr>
        <p:grpSpPr>
          <a:xfrm>
            <a:off x="4417695" y="2279128"/>
            <a:ext cx="308610" cy="308610"/>
            <a:chOff x="5890260" y="2495587"/>
            <a:chExt cx="411480" cy="411480"/>
          </a:xfrm>
        </p:grpSpPr>
        <p:sp>
          <p:nvSpPr>
            <p:cNvPr id="61" name="Oval 60">
              <a:extLst>
                <a:ext uri="{FF2B5EF4-FFF2-40B4-BE49-F238E27FC236}">
                  <a16:creationId xmlns:a16="http://schemas.microsoft.com/office/drawing/2014/main" id="{358A4529-1475-411A-ACC7-B7A64BFDB596}"/>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err="1">
                <a:solidFill>
                  <a:srgbClr val="505050"/>
                </a:solidFill>
                <a:latin typeface="Segoe UI"/>
              </a:endParaRPr>
            </a:p>
          </p:txBody>
        </p:sp>
        <p:grpSp>
          <p:nvGrpSpPr>
            <p:cNvPr id="62" name="Group 61">
              <a:extLst>
                <a:ext uri="{FF2B5EF4-FFF2-40B4-BE49-F238E27FC236}">
                  <a16:creationId xmlns:a16="http://schemas.microsoft.com/office/drawing/2014/main" id="{4C1D2D8F-687E-4D69-8D7B-C20C5BED3420}"/>
                </a:ext>
              </a:extLst>
            </p:cNvPr>
            <p:cNvGrpSpPr/>
            <p:nvPr/>
          </p:nvGrpSpPr>
          <p:grpSpPr>
            <a:xfrm>
              <a:off x="6001010" y="2634218"/>
              <a:ext cx="189980" cy="134218"/>
              <a:chOff x="6001010" y="3000875"/>
              <a:chExt cx="189980" cy="134218"/>
            </a:xfrm>
            <a:solidFill>
              <a:schemeClr val="bg1">
                <a:lumMod val="50000"/>
              </a:schemeClr>
            </a:solidFill>
          </p:grpSpPr>
          <p:cxnSp>
            <p:nvCxnSpPr>
              <p:cNvPr id="63" name="Straight Connector 62">
                <a:extLst>
                  <a:ext uri="{FF2B5EF4-FFF2-40B4-BE49-F238E27FC236}">
                    <a16:creationId xmlns:a16="http://schemas.microsoft.com/office/drawing/2014/main" id="{D53E7D24-AD09-4B94-929F-F0071C17CBE6}"/>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L-Shape 63">
                <a:extLst>
                  <a:ext uri="{FF2B5EF4-FFF2-40B4-BE49-F238E27FC236}">
                    <a16:creationId xmlns:a16="http://schemas.microsoft.com/office/drawing/2014/main" id="{8D1D30E4-7979-4B09-BD0E-38D3694CEC6B}"/>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100" err="1">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65" name="Group 64">
            <a:extLst>
              <a:ext uri="{FF2B5EF4-FFF2-40B4-BE49-F238E27FC236}">
                <a16:creationId xmlns:a16="http://schemas.microsoft.com/office/drawing/2014/main" id="{E51A05FF-24AF-4A52-8454-4104277E4F1D}"/>
              </a:ext>
            </a:extLst>
          </p:cNvPr>
          <p:cNvGrpSpPr/>
          <p:nvPr/>
        </p:nvGrpSpPr>
        <p:grpSpPr>
          <a:xfrm>
            <a:off x="4417695" y="2686565"/>
            <a:ext cx="308610" cy="308610"/>
            <a:chOff x="5890260" y="2495587"/>
            <a:chExt cx="411480" cy="411480"/>
          </a:xfrm>
        </p:grpSpPr>
        <p:sp>
          <p:nvSpPr>
            <p:cNvPr id="66" name="Oval 65">
              <a:extLst>
                <a:ext uri="{FF2B5EF4-FFF2-40B4-BE49-F238E27FC236}">
                  <a16:creationId xmlns:a16="http://schemas.microsoft.com/office/drawing/2014/main" id="{BAC181C1-2090-4F16-B3A2-960BEBA866FA}"/>
                </a:ext>
              </a:extLst>
            </p:cNvPr>
            <p:cNvSpPr/>
            <p:nvPr/>
          </p:nvSpPr>
          <p:spPr bwMode="auto">
            <a:xfrm>
              <a:off x="5890260" y="2495587"/>
              <a:ext cx="411480" cy="411480"/>
            </a:xfrm>
            <a:prstGeom prst="ellipse">
              <a:avLst/>
            </a:prstGeom>
            <a:solidFill>
              <a:schemeClr val="bg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err="1">
                <a:solidFill>
                  <a:srgbClr val="505050"/>
                </a:solidFill>
                <a:latin typeface="Segoe UI"/>
              </a:endParaRPr>
            </a:p>
          </p:txBody>
        </p:sp>
        <p:grpSp>
          <p:nvGrpSpPr>
            <p:cNvPr id="67" name="Group 66">
              <a:extLst>
                <a:ext uri="{FF2B5EF4-FFF2-40B4-BE49-F238E27FC236}">
                  <a16:creationId xmlns:a16="http://schemas.microsoft.com/office/drawing/2014/main" id="{E67E8C40-F84D-42CD-8796-332F6F604F78}"/>
                </a:ext>
              </a:extLst>
            </p:cNvPr>
            <p:cNvGrpSpPr/>
            <p:nvPr/>
          </p:nvGrpSpPr>
          <p:grpSpPr>
            <a:xfrm>
              <a:off x="6001010" y="2634218"/>
              <a:ext cx="189980" cy="134218"/>
              <a:chOff x="6001010" y="3000875"/>
              <a:chExt cx="189980" cy="134218"/>
            </a:xfrm>
            <a:solidFill>
              <a:schemeClr val="bg1">
                <a:lumMod val="50000"/>
              </a:schemeClr>
            </a:solidFill>
          </p:grpSpPr>
          <p:cxnSp>
            <p:nvCxnSpPr>
              <p:cNvPr id="68" name="Straight Connector 67">
                <a:extLst>
                  <a:ext uri="{FF2B5EF4-FFF2-40B4-BE49-F238E27FC236}">
                    <a16:creationId xmlns:a16="http://schemas.microsoft.com/office/drawing/2014/main" id="{D4A87050-7909-4063-B6A2-62FDAD18226E}"/>
                  </a:ext>
                </a:extLst>
              </p:cNvPr>
              <p:cNvCxnSpPr>
                <a:cxnSpLocks/>
              </p:cNvCxnSpPr>
              <p:nvPr/>
            </p:nvCxnSpPr>
            <p:spPr>
              <a:xfrm>
                <a:off x="6001010" y="3066573"/>
                <a:ext cx="189980"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L-Shape 68">
                <a:extLst>
                  <a:ext uri="{FF2B5EF4-FFF2-40B4-BE49-F238E27FC236}">
                    <a16:creationId xmlns:a16="http://schemas.microsoft.com/office/drawing/2014/main" id="{7C1AE363-6087-4779-B401-EA66754B2988}"/>
                  </a:ext>
                </a:extLst>
              </p:cNvPr>
              <p:cNvSpPr/>
              <p:nvPr/>
            </p:nvSpPr>
            <p:spPr bwMode="auto">
              <a:xfrm rot="13463509">
                <a:off x="6037916" y="3000875"/>
                <a:ext cx="134218" cy="134218"/>
              </a:xfrm>
              <a:prstGeom prst="corner">
                <a:avLst>
                  <a:gd name="adj1" fmla="val 15032"/>
                  <a:gd name="adj2" fmla="val 140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100" err="1">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7" name="Group 16">
            <a:extLst>
              <a:ext uri="{FF2B5EF4-FFF2-40B4-BE49-F238E27FC236}">
                <a16:creationId xmlns:a16="http://schemas.microsoft.com/office/drawing/2014/main" id="{57047119-7C4E-488F-B1A3-8A312CCE8DF2}"/>
              </a:ext>
            </a:extLst>
          </p:cNvPr>
          <p:cNvGrpSpPr/>
          <p:nvPr/>
        </p:nvGrpSpPr>
        <p:grpSpPr>
          <a:xfrm>
            <a:off x="4417695" y="3094003"/>
            <a:ext cx="308610" cy="315665"/>
            <a:chOff x="5357616" y="5091932"/>
            <a:chExt cx="411480" cy="420886"/>
          </a:xfrm>
        </p:grpSpPr>
        <p:sp>
          <p:nvSpPr>
            <p:cNvPr id="71" name="Oval 70">
              <a:extLst>
                <a:ext uri="{FF2B5EF4-FFF2-40B4-BE49-F238E27FC236}">
                  <a16:creationId xmlns:a16="http://schemas.microsoft.com/office/drawing/2014/main" id="{3AEEDF8B-9276-468C-9803-3272F5E090B1}"/>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err="1">
                <a:solidFill>
                  <a:srgbClr val="505050"/>
                </a:solidFill>
                <a:latin typeface="Segoe UI"/>
              </a:endParaRPr>
            </a:p>
          </p:txBody>
        </p:sp>
        <p:sp>
          <p:nvSpPr>
            <p:cNvPr id="75" name="TextBox 74">
              <a:extLst>
                <a:ext uri="{FF2B5EF4-FFF2-40B4-BE49-F238E27FC236}">
                  <a16:creationId xmlns:a16="http://schemas.microsoft.com/office/drawing/2014/main" id="{5A1F91AF-EA48-4222-96AE-5986EE9E6DFC}"/>
                </a:ext>
              </a:extLst>
            </p:cNvPr>
            <p:cNvSpPr txBox="1"/>
            <p:nvPr/>
          </p:nvSpPr>
          <p:spPr>
            <a:xfrm>
              <a:off x="5458359" y="5091932"/>
              <a:ext cx="211597" cy="369331"/>
            </a:xfrm>
            <a:prstGeom prst="rect">
              <a:avLst/>
            </a:prstGeom>
            <a:noFill/>
          </p:spPr>
          <p:txBody>
            <a:bodyPr wrap="none" lIns="0" tIns="0" rIns="0" bIns="0" rtlCol="0">
              <a:spAutoFit/>
            </a:bodyPr>
            <a:lstStyle/>
            <a:p>
              <a:pPr defTabSz="685800"/>
              <a:r>
                <a:rPr lang="en-US">
                  <a:solidFill>
                    <a:srgbClr val="505050"/>
                  </a:solidFill>
                  <a:latin typeface="Segoe UI"/>
                </a:rPr>
                <a:t>+</a:t>
              </a:r>
            </a:p>
          </p:txBody>
        </p:sp>
      </p:grpSp>
      <p:grpSp>
        <p:nvGrpSpPr>
          <p:cNvPr id="76" name="Group 75">
            <a:extLst>
              <a:ext uri="{FF2B5EF4-FFF2-40B4-BE49-F238E27FC236}">
                <a16:creationId xmlns:a16="http://schemas.microsoft.com/office/drawing/2014/main" id="{6FB5B9E9-1F5B-40EF-8615-1C4E18C5DE19}"/>
              </a:ext>
            </a:extLst>
          </p:cNvPr>
          <p:cNvGrpSpPr/>
          <p:nvPr/>
        </p:nvGrpSpPr>
        <p:grpSpPr>
          <a:xfrm>
            <a:off x="4417695" y="3508495"/>
            <a:ext cx="308610" cy="315665"/>
            <a:chOff x="5357616" y="5091932"/>
            <a:chExt cx="411480" cy="420886"/>
          </a:xfrm>
        </p:grpSpPr>
        <p:sp>
          <p:nvSpPr>
            <p:cNvPr id="77" name="Oval 76">
              <a:extLst>
                <a:ext uri="{FF2B5EF4-FFF2-40B4-BE49-F238E27FC236}">
                  <a16:creationId xmlns:a16="http://schemas.microsoft.com/office/drawing/2014/main" id="{42BD1CF7-A6A2-4A89-B4DA-55A287450B75}"/>
                </a:ext>
              </a:extLst>
            </p:cNvPr>
            <p:cNvSpPr/>
            <p:nvPr/>
          </p:nvSpPr>
          <p:spPr bwMode="auto">
            <a:xfrm>
              <a:off x="5357616" y="5101338"/>
              <a:ext cx="411480" cy="411480"/>
            </a:xfrm>
            <a:prstGeom prst="ellipse">
              <a:avLst/>
            </a:prstGeom>
            <a:solidFill>
              <a:schemeClr val="accent1"/>
            </a:solidFill>
            <a:ln w="19050" cap="flat" cmpd="sng" algn="ctr">
              <a:no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solidFill>
                  <a:srgbClr val="505050"/>
                </a:solidFill>
                <a:latin typeface="Segoe UI"/>
              </a:endParaRPr>
            </a:p>
          </p:txBody>
        </p:sp>
        <p:sp>
          <p:nvSpPr>
            <p:cNvPr id="78" name="TextBox 77">
              <a:extLst>
                <a:ext uri="{FF2B5EF4-FFF2-40B4-BE49-F238E27FC236}">
                  <a16:creationId xmlns:a16="http://schemas.microsoft.com/office/drawing/2014/main" id="{68363DAA-585C-40D6-9C7C-A253E92B53F5}"/>
                </a:ext>
              </a:extLst>
            </p:cNvPr>
            <p:cNvSpPr txBox="1"/>
            <p:nvPr/>
          </p:nvSpPr>
          <p:spPr>
            <a:xfrm>
              <a:off x="5458359" y="5091932"/>
              <a:ext cx="211597" cy="369331"/>
            </a:xfrm>
            <a:prstGeom prst="rect">
              <a:avLst/>
            </a:prstGeom>
            <a:noFill/>
          </p:spPr>
          <p:txBody>
            <a:bodyPr wrap="none" lIns="0" tIns="0" rIns="0" bIns="0" rtlCol="0">
              <a:spAutoFit/>
            </a:bodyPr>
            <a:lstStyle/>
            <a:p>
              <a:pPr defTabSz="685800"/>
              <a:r>
                <a:rPr lang="en-US">
                  <a:solidFill>
                    <a:srgbClr val="505050"/>
                  </a:solidFill>
                  <a:latin typeface="Segoe UI"/>
                </a:rPr>
                <a:t>+</a:t>
              </a:r>
            </a:p>
          </p:txBody>
        </p:sp>
      </p:grpSp>
      <p:grpSp>
        <p:nvGrpSpPr>
          <p:cNvPr id="79" name="Group 78">
            <a:extLst>
              <a:ext uri="{FF2B5EF4-FFF2-40B4-BE49-F238E27FC236}">
                <a16:creationId xmlns:a16="http://schemas.microsoft.com/office/drawing/2014/main" id="{FB01B468-6FB6-4C0C-B88C-54CAF240929F}"/>
              </a:ext>
            </a:extLst>
          </p:cNvPr>
          <p:cNvGrpSpPr/>
          <p:nvPr/>
        </p:nvGrpSpPr>
        <p:grpSpPr>
          <a:xfrm>
            <a:off x="4417695" y="3922987"/>
            <a:ext cx="308610" cy="315665"/>
            <a:chOff x="5357616" y="5091932"/>
            <a:chExt cx="411480" cy="420886"/>
          </a:xfrm>
        </p:grpSpPr>
        <p:sp>
          <p:nvSpPr>
            <p:cNvPr id="80" name="Oval 79">
              <a:extLst>
                <a:ext uri="{FF2B5EF4-FFF2-40B4-BE49-F238E27FC236}">
                  <a16:creationId xmlns:a16="http://schemas.microsoft.com/office/drawing/2014/main" id="{400F3A4D-C258-4185-BD98-2CE31E79EBEB}"/>
                </a:ext>
              </a:extLst>
            </p:cNvPr>
            <p:cNvSpPr/>
            <p:nvPr/>
          </p:nvSpPr>
          <p:spPr bwMode="auto">
            <a:xfrm>
              <a:off x="5357616" y="5101338"/>
              <a:ext cx="411480" cy="411480"/>
            </a:xfrm>
            <a:prstGeom prst="ellipse">
              <a:avLst/>
            </a:prstGeom>
            <a:solidFill>
              <a:schemeClr val="accent1"/>
            </a:solidFill>
            <a:ln w="19050" cap="flat" cmpd="sng" algn="ctr">
              <a:solidFill>
                <a:schemeClr val="accent1"/>
              </a:solidFill>
              <a:prstDash val="solid"/>
            </a:ln>
            <a:effectLst>
              <a:outerShdw blurRad="254000" dist="50800" dir="2700000" sx="101000" sy="101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978" rIns="0" bIns="3497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err="1">
                <a:solidFill>
                  <a:srgbClr val="505050"/>
                </a:solidFill>
                <a:latin typeface="Segoe UI"/>
              </a:endParaRPr>
            </a:p>
          </p:txBody>
        </p:sp>
        <p:sp>
          <p:nvSpPr>
            <p:cNvPr id="81" name="TextBox 80">
              <a:extLst>
                <a:ext uri="{FF2B5EF4-FFF2-40B4-BE49-F238E27FC236}">
                  <a16:creationId xmlns:a16="http://schemas.microsoft.com/office/drawing/2014/main" id="{53BFA042-6A35-4A8F-AF73-E381285F21DF}"/>
                </a:ext>
              </a:extLst>
            </p:cNvPr>
            <p:cNvSpPr txBox="1"/>
            <p:nvPr/>
          </p:nvSpPr>
          <p:spPr>
            <a:xfrm>
              <a:off x="5458359" y="5091932"/>
              <a:ext cx="211597" cy="369331"/>
            </a:xfrm>
            <a:prstGeom prst="rect">
              <a:avLst/>
            </a:prstGeom>
            <a:noFill/>
          </p:spPr>
          <p:txBody>
            <a:bodyPr wrap="none" lIns="0" tIns="0" rIns="0" bIns="0" rtlCol="0">
              <a:spAutoFit/>
            </a:bodyPr>
            <a:lstStyle/>
            <a:p>
              <a:pPr defTabSz="685800"/>
              <a:r>
                <a:rPr lang="en-US">
                  <a:solidFill>
                    <a:srgbClr val="505050"/>
                  </a:solidFill>
                  <a:latin typeface="Segoe UI"/>
                </a:rPr>
                <a:t>+</a:t>
              </a:r>
            </a:p>
          </p:txBody>
        </p:sp>
      </p:grpSp>
      <p:grpSp>
        <p:nvGrpSpPr>
          <p:cNvPr id="4" name="Group 3">
            <a:extLst>
              <a:ext uri="{FF2B5EF4-FFF2-40B4-BE49-F238E27FC236}">
                <a16:creationId xmlns:a16="http://schemas.microsoft.com/office/drawing/2014/main" id="{FE1F6AA3-8939-4C66-8566-1253D3064632}"/>
              </a:ext>
            </a:extLst>
          </p:cNvPr>
          <p:cNvGrpSpPr/>
          <p:nvPr/>
        </p:nvGrpSpPr>
        <p:grpSpPr>
          <a:xfrm>
            <a:off x="5204064" y="894825"/>
            <a:ext cx="1106207" cy="524311"/>
            <a:chOff x="6938752" y="1193100"/>
            <a:chExt cx="1474942" cy="699081"/>
          </a:xfrm>
        </p:grpSpPr>
        <p:sp>
          <p:nvSpPr>
            <p:cNvPr id="56" name="Freeform 16">
              <a:extLst>
                <a:ext uri="{FF2B5EF4-FFF2-40B4-BE49-F238E27FC236}">
                  <a16:creationId xmlns:a16="http://schemas.microsoft.com/office/drawing/2014/main" id="{E53466F7-737B-4A77-8855-22A21B233DB6}"/>
                </a:ext>
              </a:extLst>
            </p:cNvPr>
            <p:cNvSpPr>
              <a:spLocks/>
            </p:cNvSpPr>
            <p:nvPr/>
          </p:nvSpPr>
          <p:spPr bwMode="auto">
            <a:xfrm>
              <a:off x="7067478" y="1518096"/>
              <a:ext cx="509332" cy="318333"/>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grpSp>
          <p:nvGrpSpPr>
            <p:cNvPr id="3" name="Group 2">
              <a:extLst>
                <a:ext uri="{FF2B5EF4-FFF2-40B4-BE49-F238E27FC236}">
                  <a16:creationId xmlns:a16="http://schemas.microsoft.com/office/drawing/2014/main" id="{7BB520C6-ABC4-4773-B89B-45C902844205}"/>
                </a:ext>
              </a:extLst>
            </p:cNvPr>
            <p:cNvGrpSpPr/>
            <p:nvPr/>
          </p:nvGrpSpPr>
          <p:grpSpPr>
            <a:xfrm>
              <a:off x="6938752" y="1193100"/>
              <a:ext cx="1474942" cy="699081"/>
              <a:chOff x="6948912" y="1165822"/>
              <a:chExt cx="1474942" cy="699081"/>
            </a:xfrm>
          </p:grpSpPr>
          <p:sp>
            <p:nvSpPr>
              <p:cNvPr id="33" name="Freeform 20">
                <a:extLst>
                  <a:ext uri="{FF2B5EF4-FFF2-40B4-BE49-F238E27FC236}">
                    <a16:creationId xmlns:a16="http://schemas.microsoft.com/office/drawing/2014/main" id="{7A507D72-EB02-448D-92CC-48F4491C02D6}"/>
                  </a:ext>
                </a:extLst>
              </p:cNvPr>
              <p:cNvSpPr>
                <a:spLocks noEditPoints="1"/>
              </p:cNvSpPr>
              <p:nvPr/>
            </p:nvSpPr>
            <p:spPr bwMode="black">
              <a:xfrm>
                <a:off x="7580722" y="1165822"/>
                <a:ext cx="843132" cy="58617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C1C1C1"/>
              </a:solidFill>
              <a:extLst/>
            </p:spPr>
            <p:txBody>
              <a:bodyPr vert="horz" wrap="square" lIns="61729" tIns="30865" rIns="61729" bIns="30865" numCol="1" anchor="t" anchorCtr="0" compatLnSpc="1">
                <a:prstTxWarp prst="textNoShape">
                  <a:avLst/>
                </a:prstTxWarp>
              </a:bodyPr>
              <a:lstStyle/>
              <a:p>
                <a:pPr defTabSz="685772">
                  <a:defRPr/>
                </a:pPr>
                <a:endParaRPr lang="en-US" sz="675">
                  <a:solidFill>
                    <a:srgbClr val="505050"/>
                  </a:solidFill>
                  <a:latin typeface="Segoe UI"/>
                </a:endParaRPr>
              </a:p>
            </p:txBody>
          </p:sp>
          <p:sp>
            <p:nvSpPr>
              <p:cNvPr id="34" name="Oval 33">
                <a:extLst>
                  <a:ext uri="{FF2B5EF4-FFF2-40B4-BE49-F238E27FC236}">
                    <a16:creationId xmlns:a16="http://schemas.microsoft.com/office/drawing/2014/main" id="{4CCF59F9-5015-4BF6-81EA-7C3D6E06E9F5}"/>
                  </a:ext>
                </a:extLst>
              </p:cNvPr>
              <p:cNvSpPr/>
              <p:nvPr/>
            </p:nvSpPr>
            <p:spPr bwMode="auto">
              <a:xfrm>
                <a:off x="7425440" y="1387993"/>
                <a:ext cx="456128" cy="45612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rgbClr val="505050"/>
                  </a:solidFill>
                  <a:latin typeface="Segoe UI"/>
                </a:endParaRPr>
              </a:p>
            </p:txBody>
          </p:sp>
          <p:grpSp>
            <p:nvGrpSpPr>
              <p:cNvPr id="9" name="Group 8">
                <a:extLst>
                  <a:ext uri="{FF2B5EF4-FFF2-40B4-BE49-F238E27FC236}">
                    <a16:creationId xmlns:a16="http://schemas.microsoft.com/office/drawing/2014/main" id="{CF7A1CBB-2A93-43A2-85D7-D5B4610FADE1}"/>
                  </a:ext>
                </a:extLst>
              </p:cNvPr>
              <p:cNvGrpSpPr/>
              <p:nvPr/>
            </p:nvGrpSpPr>
            <p:grpSpPr>
              <a:xfrm>
                <a:off x="6948912" y="1316901"/>
                <a:ext cx="876804" cy="548002"/>
                <a:chOff x="2228851" y="3116263"/>
                <a:chExt cx="1016000" cy="635000"/>
              </a:xfrm>
            </p:grpSpPr>
            <p:sp>
              <p:nvSpPr>
                <p:cNvPr id="10" name="Freeform 9">
                  <a:extLst>
                    <a:ext uri="{FF2B5EF4-FFF2-40B4-BE49-F238E27FC236}">
                      <a16:creationId xmlns:a16="http://schemas.microsoft.com/office/drawing/2014/main" id="{17D77EB8-4CCC-47E1-A427-6DA65AB4B045}"/>
                    </a:ext>
                  </a:extLst>
                </p:cNvPr>
                <p:cNvSpPr>
                  <a:spLocks noEditPoints="1"/>
                </p:cNvSpPr>
                <p:nvPr/>
              </p:nvSpPr>
              <p:spPr bwMode="auto">
                <a:xfrm>
                  <a:off x="2228851" y="3116263"/>
                  <a:ext cx="1016000" cy="635000"/>
                </a:xfrm>
                <a:custGeom>
                  <a:avLst/>
                  <a:gdLst>
                    <a:gd name="T0" fmla="*/ 174 w 400"/>
                    <a:gd name="T1" fmla="*/ 53 h 250"/>
                    <a:gd name="T2" fmla="*/ 174 w 400"/>
                    <a:gd name="T3" fmla="*/ 53 h 250"/>
                    <a:gd name="T4" fmla="*/ 236 w 400"/>
                    <a:gd name="T5" fmla="*/ 116 h 250"/>
                    <a:gd name="T6" fmla="*/ 217 w 400"/>
                    <a:gd name="T7" fmla="*/ 135 h 250"/>
                    <a:gd name="T8" fmla="*/ 187 w 400"/>
                    <a:gd name="T9" fmla="*/ 104 h 250"/>
                    <a:gd name="T10" fmla="*/ 186 w 400"/>
                    <a:gd name="T11" fmla="*/ 164 h 250"/>
                    <a:gd name="T12" fmla="*/ 159 w 400"/>
                    <a:gd name="T13" fmla="*/ 164 h 250"/>
                    <a:gd name="T14" fmla="*/ 160 w 400"/>
                    <a:gd name="T15" fmla="*/ 104 h 250"/>
                    <a:gd name="T16" fmla="*/ 129 w 400"/>
                    <a:gd name="T17" fmla="*/ 134 h 250"/>
                    <a:gd name="T18" fmla="*/ 110 w 400"/>
                    <a:gd name="T19" fmla="*/ 115 h 250"/>
                    <a:gd name="T20" fmla="*/ 174 w 400"/>
                    <a:gd name="T21" fmla="*/ 53 h 250"/>
                    <a:gd name="T22" fmla="*/ 256 w 400"/>
                    <a:gd name="T23" fmla="*/ 135 h 250"/>
                    <a:gd name="T24" fmla="*/ 256 w 400"/>
                    <a:gd name="T25" fmla="*/ 135 h 250"/>
                    <a:gd name="T26" fmla="*/ 286 w 400"/>
                    <a:gd name="T27" fmla="*/ 166 h 250"/>
                    <a:gd name="T28" fmla="*/ 287 w 400"/>
                    <a:gd name="T29" fmla="*/ 106 h 250"/>
                    <a:gd name="T30" fmla="*/ 314 w 400"/>
                    <a:gd name="T31" fmla="*/ 107 h 250"/>
                    <a:gd name="T32" fmla="*/ 313 w 400"/>
                    <a:gd name="T33" fmla="*/ 166 h 250"/>
                    <a:gd name="T34" fmla="*/ 344 w 400"/>
                    <a:gd name="T35" fmla="*/ 136 h 250"/>
                    <a:gd name="T36" fmla="*/ 363 w 400"/>
                    <a:gd name="T37" fmla="*/ 155 h 250"/>
                    <a:gd name="T38" fmla="*/ 299 w 400"/>
                    <a:gd name="T39" fmla="*/ 217 h 250"/>
                    <a:gd name="T40" fmla="*/ 237 w 400"/>
                    <a:gd name="T41" fmla="*/ 154 h 250"/>
                    <a:gd name="T42" fmla="*/ 256 w 400"/>
                    <a:gd name="T43" fmla="*/ 135 h 250"/>
                    <a:gd name="T44" fmla="*/ 22 w 400"/>
                    <a:gd name="T45" fmla="*/ 228 h 250"/>
                    <a:gd name="T46" fmla="*/ 22 w 400"/>
                    <a:gd name="T47" fmla="*/ 228 h 250"/>
                    <a:gd name="T48" fmla="*/ 46 w 400"/>
                    <a:gd name="T49" fmla="*/ 244 h 250"/>
                    <a:gd name="T50" fmla="*/ 75 w 400"/>
                    <a:gd name="T51" fmla="*/ 250 h 250"/>
                    <a:gd name="T52" fmla="*/ 300 w 400"/>
                    <a:gd name="T53" fmla="*/ 250 h 250"/>
                    <a:gd name="T54" fmla="*/ 339 w 400"/>
                    <a:gd name="T55" fmla="*/ 242 h 250"/>
                    <a:gd name="T56" fmla="*/ 371 w 400"/>
                    <a:gd name="T57" fmla="*/ 221 h 250"/>
                    <a:gd name="T58" fmla="*/ 392 w 400"/>
                    <a:gd name="T59" fmla="*/ 189 h 250"/>
                    <a:gd name="T60" fmla="*/ 400 w 400"/>
                    <a:gd name="T61" fmla="*/ 150 h 250"/>
                    <a:gd name="T62" fmla="*/ 392 w 400"/>
                    <a:gd name="T63" fmla="*/ 111 h 250"/>
                    <a:gd name="T64" fmla="*/ 371 w 400"/>
                    <a:gd name="T65" fmla="*/ 79 h 250"/>
                    <a:gd name="T66" fmla="*/ 339 w 400"/>
                    <a:gd name="T67" fmla="*/ 58 h 250"/>
                    <a:gd name="T68" fmla="*/ 300 w 400"/>
                    <a:gd name="T69" fmla="*/ 50 h 250"/>
                    <a:gd name="T70" fmla="*/ 282 w 400"/>
                    <a:gd name="T71" fmla="*/ 52 h 250"/>
                    <a:gd name="T72" fmla="*/ 264 w 400"/>
                    <a:gd name="T73" fmla="*/ 30 h 250"/>
                    <a:gd name="T74" fmla="*/ 241 w 400"/>
                    <a:gd name="T75" fmla="*/ 14 h 250"/>
                    <a:gd name="T76" fmla="*/ 215 w 400"/>
                    <a:gd name="T77" fmla="*/ 4 h 250"/>
                    <a:gd name="T78" fmla="*/ 187 w 400"/>
                    <a:gd name="T79" fmla="*/ 0 h 250"/>
                    <a:gd name="T80" fmla="*/ 146 w 400"/>
                    <a:gd name="T81" fmla="*/ 8 h 250"/>
                    <a:gd name="T82" fmla="*/ 112 w 400"/>
                    <a:gd name="T83" fmla="*/ 29 h 250"/>
                    <a:gd name="T84" fmla="*/ 88 w 400"/>
                    <a:gd name="T85" fmla="*/ 61 h 250"/>
                    <a:gd name="T86" fmla="*/ 75 w 400"/>
                    <a:gd name="T87" fmla="*/ 100 h 250"/>
                    <a:gd name="T88" fmla="*/ 46 w 400"/>
                    <a:gd name="T89" fmla="*/ 106 h 250"/>
                    <a:gd name="T90" fmla="*/ 22 w 400"/>
                    <a:gd name="T91" fmla="*/ 122 h 250"/>
                    <a:gd name="T92" fmla="*/ 6 w 400"/>
                    <a:gd name="T93" fmla="*/ 146 h 250"/>
                    <a:gd name="T94" fmla="*/ 0 w 400"/>
                    <a:gd name="T95" fmla="*/ 175 h 250"/>
                    <a:gd name="T96" fmla="*/ 6 w 400"/>
                    <a:gd name="T97" fmla="*/ 204 h 250"/>
                    <a:gd name="T98" fmla="*/ 22 w 400"/>
                    <a:gd name="T99"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50">
                      <a:moveTo>
                        <a:pt x="174" y="53"/>
                      </a:moveTo>
                      <a:lnTo>
                        <a:pt x="174" y="53"/>
                      </a:lnTo>
                      <a:lnTo>
                        <a:pt x="236" y="116"/>
                      </a:lnTo>
                      <a:lnTo>
                        <a:pt x="217" y="135"/>
                      </a:lnTo>
                      <a:lnTo>
                        <a:pt x="187" y="104"/>
                      </a:lnTo>
                      <a:lnTo>
                        <a:pt x="186" y="164"/>
                      </a:lnTo>
                      <a:lnTo>
                        <a:pt x="159" y="164"/>
                      </a:lnTo>
                      <a:lnTo>
                        <a:pt x="160" y="104"/>
                      </a:lnTo>
                      <a:lnTo>
                        <a:pt x="129" y="134"/>
                      </a:lnTo>
                      <a:lnTo>
                        <a:pt x="110" y="115"/>
                      </a:lnTo>
                      <a:lnTo>
                        <a:pt x="174" y="53"/>
                      </a:lnTo>
                      <a:close/>
                      <a:moveTo>
                        <a:pt x="256" y="135"/>
                      </a:moveTo>
                      <a:lnTo>
                        <a:pt x="256" y="135"/>
                      </a:lnTo>
                      <a:lnTo>
                        <a:pt x="286" y="166"/>
                      </a:lnTo>
                      <a:lnTo>
                        <a:pt x="287" y="106"/>
                      </a:lnTo>
                      <a:lnTo>
                        <a:pt x="314" y="107"/>
                      </a:lnTo>
                      <a:lnTo>
                        <a:pt x="313" y="166"/>
                      </a:lnTo>
                      <a:lnTo>
                        <a:pt x="344" y="136"/>
                      </a:lnTo>
                      <a:lnTo>
                        <a:pt x="363" y="155"/>
                      </a:lnTo>
                      <a:lnTo>
                        <a:pt x="299" y="217"/>
                      </a:lnTo>
                      <a:lnTo>
                        <a:pt x="237" y="154"/>
                      </a:lnTo>
                      <a:lnTo>
                        <a:pt x="256" y="135"/>
                      </a:lnTo>
                      <a:close/>
                      <a:moveTo>
                        <a:pt x="22" y="228"/>
                      </a:moveTo>
                      <a:lnTo>
                        <a:pt x="22" y="228"/>
                      </a:lnTo>
                      <a:cubicBezTo>
                        <a:pt x="29" y="235"/>
                        <a:pt x="37" y="240"/>
                        <a:pt x="46" y="244"/>
                      </a:cubicBezTo>
                      <a:cubicBezTo>
                        <a:pt x="55" y="248"/>
                        <a:pt x="65" y="250"/>
                        <a:pt x="75" y="250"/>
                      </a:cubicBezTo>
                      <a:lnTo>
                        <a:pt x="300" y="250"/>
                      </a:lnTo>
                      <a:cubicBezTo>
                        <a:pt x="314" y="250"/>
                        <a:pt x="327" y="248"/>
                        <a:pt x="339" y="242"/>
                      </a:cubicBezTo>
                      <a:cubicBezTo>
                        <a:pt x="351" y="237"/>
                        <a:pt x="362" y="230"/>
                        <a:pt x="371" y="221"/>
                      </a:cubicBezTo>
                      <a:cubicBezTo>
                        <a:pt x="380" y="212"/>
                        <a:pt x="387" y="201"/>
                        <a:pt x="392" y="189"/>
                      </a:cubicBezTo>
                      <a:cubicBezTo>
                        <a:pt x="397" y="177"/>
                        <a:pt x="400" y="164"/>
                        <a:pt x="400" y="150"/>
                      </a:cubicBezTo>
                      <a:cubicBezTo>
                        <a:pt x="400" y="136"/>
                        <a:pt x="397" y="123"/>
                        <a:pt x="392" y="111"/>
                      </a:cubicBezTo>
                      <a:cubicBezTo>
                        <a:pt x="387" y="99"/>
                        <a:pt x="380" y="88"/>
                        <a:pt x="371" y="79"/>
                      </a:cubicBezTo>
                      <a:cubicBezTo>
                        <a:pt x="362" y="70"/>
                        <a:pt x="351" y="63"/>
                        <a:pt x="339" y="58"/>
                      </a:cubicBezTo>
                      <a:cubicBezTo>
                        <a:pt x="327" y="53"/>
                        <a:pt x="314" y="50"/>
                        <a:pt x="300" y="50"/>
                      </a:cubicBezTo>
                      <a:cubicBezTo>
                        <a:pt x="294" y="50"/>
                        <a:pt x="288" y="51"/>
                        <a:pt x="282" y="52"/>
                      </a:cubicBezTo>
                      <a:cubicBezTo>
                        <a:pt x="276" y="44"/>
                        <a:pt x="270" y="37"/>
                        <a:pt x="264" y="30"/>
                      </a:cubicBezTo>
                      <a:cubicBezTo>
                        <a:pt x="257" y="24"/>
                        <a:pt x="249" y="18"/>
                        <a:pt x="241" y="14"/>
                      </a:cubicBezTo>
                      <a:cubicBezTo>
                        <a:pt x="233" y="9"/>
                        <a:pt x="225" y="6"/>
                        <a:pt x="215" y="4"/>
                      </a:cubicBezTo>
                      <a:cubicBezTo>
                        <a:pt x="206" y="1"/>
                        <a:pt x="197" y="0"/>
                        <a:pt x="187" y="0"/>
                      </a:cubicBezTo>
                      <a:cubicBezTo>
                        <a:pt x="173" y="0"/>
                        <a:pt x="159" y="3"/>
                        <a:pt x="146" y="8"/>
                      </a:cubicBezTo>
                      <a:cubicBezTo>
                        <a:pt x="134" y="13"/>
                        <a:pt x="122" y="20"/>
                        <a:pt x="112" y="29"/>
                      </a:cubicBezTo>
                      <a:cubicBezTo>
                        <a:pt x="102" y="38"/>
                        <a:pt x="94" y="48"/>
                        <a:pt x="88" y="61"/>
                      </a:cubicBezTo>
                      <a:cubicBezTo>
                        <a:pt x="81" y="73"/>
                        <a:pt x="77" y="86"/>
                        <a:pt x="75" y="100"/>
                      </a:cubicBezTo>
                      <a:cubicBezTo>
                        <a:pt x="65" y="100"/>
                        <a:pt x="55" y="102"/>
                        <a:pt x="46" y="106"/>
                      </a:cubicBezTo>
                      <a:cubicBezTo>
                        <a:pt x="37" y="110"/>
                        <a:pt x="29" y="115"/>
                        <a:pt x="22" y="122"/>
                      </a:cubicBezTo>
                      <a:cubicBezTo>
                        <a:pt x="15" y="129"/>
                        <a:pt x="10" y="137"/>
                        <a:pt x="6" y="146"/>
                      </a:cubicBezTo>
                      <a:cubicBezTo>
                        <a:pt x="2" y="155"/>
                        <a:pt x="0" y="165"/>
                        <a:pt x="0" y="175"/>
                      </a:cubicBezTo>
                      <a:cubicBezTo>
                        <a:pt x="0" y="186"/>
                        <a:pt x="2" y="195"/>
                        <a:pt x="6" y="204"/>
                      </a:cubicBezTo>
                      <a:cubicBezTo>
                        <a:pt x="10" y="213"/>
                        <a:pt x="15" y="221"/>
                        <a:pt x="22" y="228"/>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11" name="Freeform 10">
                  <a:extLst>
                    <a:ext uri="{FF2B5EF4-FFF2-40B4-BE49-F238E27FC236}">
                      <a16:creationId xmlns:a16="http://schemas.microsoft.com/office/drawing/2014/main" id="{B329C664-2EBE-4765-944A-D56C5F21C419}"/>
                    </a:ext>
                  </a:extLst>
                </p:cNvPr>
                <p:cNvSpPr>
                  <a:spLocks/>
                </p:cNvSpPr>
                <p:nvPr/>
              </p:nvSpPr>
              <p:spPr bwMode="auto">
                <a:xfrm>
                  <a:off x="2508251" y="3251200"/>
                  <a:ext cx="320675" cy="280988"/>
                </a:xfrm>
                <a:custGeom>
                  <a:avLst/>
                  <a:gdLst>
                    <a:gd name="T0" fmla="*/ 50 w 126"/>
                    <a:gd name="T1" fmla="*/ 51 h 111"/>
                    <a:gd name="T2" fmla="*/ 50 w 126"/>
                    <a:gd name="T3" fmla="*/ 51 h 111"/>
                    <a:gd name="T4" fmla="*/ 49 w 126"/>
                    <a:gd name="T5" fmla="*/ 111 h 111"/>
                    <a:gd name="T6" fmla="*/ 76 w 126"/>
                    <a:gd name="T7" fmla="*/ 111 h 111"/>
                    <a:gd name="T8" fmla="*/ 77 w 126"/>
                    <a:gd name="T9" fmla="*/ 51 h 111"/>
                    <a:gd name="T10" fmla="*/ 107 w 126"/>
                    <a:gd name="T11" fmla="*/ 82 h 111"/>
                    <a:gd name="T12" fmla="*/ 126 w 126"/>
                    <a:gd name="T13" fmla="*/ 63 h 111"/>
                    <a:gd name="T14" fmla="*/ 64 w 126"/>
                    <a:gd name="T15" fmla="*/ 0 h 111"/>
                    <a:gd name="T16" fmla="*/ 0 w 126"/>
                    <a:gd name="T17" fmla="*/ 62 h 111"/>
                    <a:gd name="T18" fmla="*/ 19 w 126"/>
                    <a:gd name="T19" fmla="*/ 81 h 111"/>
                    <a:gd name="T20" fmla="*/ 50 w 126"/>
                    <a:gd name="T21"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1">
                      <a:moveTo>
                        <a:pt x="50" y="51"/>
                      </a:moveTo>
                      <a:lnTo>
                        <a:pt x="50" y="51"/>
                      </a:lnTo>
                      <a:lnTo>
                        <a:pt x="49" y="111"/>
                      </a:lnTo>
                      <a:lnTo>
                        <a:pt x="76" y="111"/>
                      </a:lnTo>
                      <a:lnTo>
                        <a:pt x="77" y="51"/>
                      </a:lnTo>
                      <a:lnTo>
                        <a:pt x="107" y="82"/>
                      </a:lnTo>
                      <a:lnTo>
                        <a:pt x="126" y="63"/>
                      </a:lnTo>
                      <a:lnTo>
                        <a:pt x="64" y="0"/>
                      </a:lnTo>
                      <a:lnTo>
                        <a:pt x="0" y="62"/>
                      </a:lnTo>
                      <a:lnTo>
                        <a:pt x="19" y="81"/>
                      </a:lnTo>
                      <a:lnTo>
                        <a:pt x="50" y="51"/>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50" name="Freeform 9">
                  <a:extLst>
                    <a:ext uri="{FF2B5EF4-FFF2-40B4-BE49-F238E27FC236}">
                      <a16:creationId xmlns:a16="http://schemas.microsoft.com/office/drawing/2014/main" id="{3F030194-D416-4C06-8B00-099B66536FF4}"/>
                    </a:ext>
                  </a:extLst>
                </p:cNvPr>
                <p:cNvSpPr>
                  <a:spLocks noEditPoints="1"/>
                </p:cNvSpPr>
                <p:nvPr/>
              </p:nvSpPr>
              <p:spPr bwMode="auto">
                <a:xfrm>
                  <a:off x="2443329" y="3326663"/>
                  <a:ext cx="738980" cy="368870"/>
                </a:xfrm>
                <a:prstGeom prst="ellipse">
                  <a:avLst/>
                </a:pr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55" name="Freeform 9">
                  <a:extLst>
                    <a:ext uri="{FF2B5EF4-FFF2-40B4-BE49-F238E27FC236}">
                      <a16:creationId xmlns:a16="http://schemas.microsoft.com/office/drawing/2014/main" id="{DA9B327B-95A1-4F55-B8FD-BBDB94ABF09D}"/>
                    </a:ext>
                  </a:extLst>
                </p:cNvPr>
                <p:cNvSpPr>
                  <a:spLocks noEditPoints="1"/>
                </p:cNvSpPr>
                <p:nvPr/>
              </p:nvSpPr>
              <p:spPr bwMode="auto">
                <a:xfrm>
                  <a:off x="2513103" y="3142228"/>
                  <a:ext cx="302479" cy="368870"/>
                </a:xfrm>
                <a:prstGeom prst="ellipse">
                  <a:avLst/>
                </a:pr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grpSp>
        </p:grpSp>
        <p:sp>
          <p:nvSpPr>
            <p:cNvPr id="48" name="Freeform 15">
              <a:extLst>
                <a:ext uri="{FF2B5EF4-FFF2-40B4-BE49-F238E27FC236}">
                  <a16:creationId xmlns:a16="http://schemas.microsoft.com/office/drawing/2014/main" id="{960DC66B-AEBE-484C-9E49-064BF607959A}"/>
                </a:ext>
              </a:extLst>
            </p:cNvPr>
            <p:cNvSpPr>
              <a:spLocks/>
            </p:cNvSpPr>
            <p:nvPr/>
          </p:nvSpPr>
          <p:spPr bwMode="auto">
            <a:xfrm>
              <a:off x="7205315" y="1462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sp>
          <p:nvSpPr>
            <p:cNvPr id="49" name="Freeform 15">
              <a:extLst>
                <a:ext uri="{FF2B5EF4-FFF2-40B4-BE49-F238E27FC236}">
                  <a16:creationId xmlns:a16="http://schemas.microsoft.com/office/drawing/2014/main" id="{33277009-6FFE-4718-B939-5D8406E82021}"/>
                </a:ext>
              </a:extLst>
            </p:cNvPr>
            <p:cNvSpPr>
              <a:spLocks/>
            </p:cNvSpPr>
            <p:nvPr/>
          </p:nvSpPr>
          <p:spPr bwMode="auto">
            <a:xfrm rot="10800000">
              <a:off x="7480747" y="1568723"/>
              <a:ext cx="225855" cy="250788"/>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505050"/>
                </a:solidFill>
                <a:latin typeface="Segoe UI"/>
              </a:endParaRPr>
            </a:p>
          </p:txBody>
        </p:sp>
      </p:grpSp>
      <p:sp>
        <p:nvSpPr>
          <p:cNvPr id="12" name="TextBox 11">
            <a:extLst>
              <a:ext uri="{FF2B5EF4-FFF2-40B4-BE49-F238E27FC236}">
                <a16:creationId xmlns:a16="http://schemas.microsoft.com/office/drawing/2014/main" id="{DD25C099-43F3-4C65-9792-BCEF208E9AB5}"/>
              </a:ext>
            </a:extLst>
          </p:cNvPr>
          <p:cNvSpPr txBox="1"/>
          <p:nvPr/>
        </p:nvSpPr>
        <p:spPr>
          <a:xfrm>
            <a:off x="1680085" y="113260"/>
            <a:ext cx="5025222" cy="553998"/>
          </a:xfrm>
          <a:prstGeom prst="rect">
            <a:avLst/>
          </a:prstGeom>
          <a:noFill/>
        </p:spPr>
        <p:txBody>
          <a:bodyPr wrap="none" rtlCol="0">
            <a:spAutoFit/>
          </a:bodyPr>
          <a:lstStyle/>
          <a:p>
            <a:pPr defTabSz="685800"/>
            <a:r>
              <a:rPr lang="en-US" sz="3000" dirty="0">
                <a:solidFill>
                  <a:srgbClr val="505050"/>
                </a:solidFill>
                <a:latin typeface="Segoe UI"/>
              </a:rPr>
              <a:t>The message from Microsoft</a:t>
            </a:r>
          </a:p>
        </p:txBody>
      </p:sp>
    </p:spTree>
    <p:extLst>
      <p:ext uri="{BB962C8B-B14F-4D97-AF65-F5344CB8AC3E}">
        <p14:creationId xmlns:p14="http://schemas.microsoft.com/office/powerpoint/2010/main" val="371445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20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4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60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nodeType="withEffect">
                                  <p:stCondLst>
                                    <p:cond delay="80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0426_EMM_Health-Check.pptx" id="{231BD192-2C15-4ABB-ACE1-9521573FA540}" vid="{5A14E0E3-B5C3-4470-B8FD-BA7211F357D9}"/>
    </a:ext>
  </a:extLst>
</a:theme>
</file>

<file path=ppt/theme/theme3.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4.xml><?xml version="1.0" encoding="utf-8"?>
<a:theme xmlns:a="http://schemas.openxmlformats.org/drawingml/2006/main" name="2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NIC19_SpeakerTemplate</Template>
  <TotalTime>1599</TotalTime>
  <Words>1629</Words>
  <Application>Microsoft Office PowerPoint</Application>
  <PresentationFormat>On-screen Show (16:9)</PresentationFormat>
  <Paragraphs>326</Paragraphs>
  <Slides>34</Slides>
  <Notes>14</Notes>
  <HiddenSlides>8</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34</vt:i4>
      </vt:variant>
    </vt:vector>
  </HeadingPairs>
  <TitlesOfParts>
    <vt:vector size="51" baseType="lpstr">
      <vt:lpstr>ＭＳ Ｐゴシック</vt:lpstr>
      <vt:lpstr>Arial</vt:lpstr>
      <vt:lpstr>Calibri</vt:lpstr>
      <vt:lpstr>Calibri Light</vt:lpstr>
      <vt:lpstr>Museo Sans 100</vt:lpstr>
      <vt:lpstr>Museo Sans 300</vt:lpstr>
      <vt:lpstr>Segoe Light</vt:lpstr>
      <vt:lpstr>Segoe UI</vt:lpstr>
      <vt:lpstr>Segoe UI Light</vt:lpstr>
      <vt:lpstr>Segoe UI Semibold</vt:lpstr>
      <vt:lpstr>Segoe UI Semilight</vt:lpstr>
      <vt:lpstr>Verdana</vt:lpstr>
      <vt:lpstr>Wingdings</vt:lpstr>
      <vt:lpstr>PPT-mal_NIC</vt:lpstr>
      <vt:lpstr>Office Theme</vt:lpstr>
      <vt:lpstr>1_Windows 10 Brand Template 16x9</vt:lpstr>
      <vt:lpstr>2_Windows 10 Brand Template 16x9</vt:lpstr>
      <vt:lpstr>PowerPoint Presentation</vt:lpstr>
      <vt:lpstr>Extend ConfigMgr to the Cloud</vt:lpstr>
      <vt:lpstr>PowerPoint Presentation</vt:lpstr>
      <vt:lpstr>PowerPoint Presentation</vt:lpstr>
      <vt:lpstr>Agenda</vt:lpstr>
      <vt:lpstr>PowerPoint Presentation</vt:lpstr>
      <vt:lpstr>Getting Ready for Cloud Attach</vt:lpstr>
      <vt:lpstr>PowerPoint Presentation</vt:lpstr>
      <vt:lpstr>On-premises</vt:lpstr>
      <vt:lpstr>Management architectures: Cloud only</vt:lpstr>
      <vt:lpstr>Management architectures: On-prem only</vt:lpstr>
      <vt:lpstr>Management architectures: Co-managed</vt:lpstr>
      <vt:lpstr>PowerPoint Presentation</vt:lpstr>
      <vt:lpstr>PowerPoint Presentation</vt:lpstr>
      <vt:lpstr>PowerPoint Presentation</vt:lpstr>
      <vt:lpstr>How to get to co-management</vt:lpstr>
      <vt:lpstr>PowerPoint Presentation</vt:lpstr>
      <vt:lpstr>PowerPoint Presentation</vt:lpstr>
      <vt:lpstr>Workloads</vt:lpstr>
      <vt:lpstr>Demo Co-Management</vt:lpstr>
      <vt:lpstr>PowerPoint Presentation</vt:lpstr>
      <vt:lpstr>PowerPoint Presentation</vt:lpstr>
      <vt:lpstr>PowerPoint Presentation</vt:lpstr>
      <vt:lpstr>PowerPoint Presentation</vt:lpstr>
      <vt:lpstr>Prerequisites (must have)</vt:lpstr>
      <vt:lpstr>Extending the perimeter of ConfigMgr</vt:lpstr>
      <vt:lpstr>Internet-based Client Management</vt:lpstr>
      <vt:lpstr>Cloud Management Gateway</vt:lpstr>
      <vt:lpstr>PowerPoint Presentation</vt:lpstr>
      <vt:lpstr>PowerPoint Presentation</vt:lpstr>
      <vt:lpstr>Demo Cloud Management Gateway Windows 10 device AAD Joined and Hybrid AAD Joined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Marius A. Skovli</dc:creator>
  <cp:lastModifiedBy>Kent Agerlund</cp:lastModifiedBy>
  <cp:revision>5</cp:revision>
  <dcterms:created xsi:type="dcterms:W3CDTF">2019-02-05T20:10:53Z</dcterms:created>
  <dcterms:modified xsi:type="dcterms:W3CDTF">2019-02-14T15:26:57Z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0x010100782E3683E4EEBD4DB70A707115777C23</vt:lpwstr>
  </property>
  <property fmtid="{D5CDD505-2E9C-101B-9397-08002B2CF9AE}" pid="3" name="MSIP_Label_7889a92c-4ee9-45c6-91cf-7da55524d2d1_Enabled">
    <vt:lpwstr>True</vt:lpwstr>
  </property>
  <property fmtid="{D5CDD505-2E9C-101B-9397-08002B2CF9AE}" pid="4" name="MSIP_Label_7889a92c-4ee9-45c6-91cf-7da55524d2d1_SiteId">
    <vt:lpwstr>b6909603-e5a8-497d-8fdb-7f10240fdc13</vt:lpwstr>
  </property>
  <property fmtid="{D5CDD505-2E9C-101B-9397-08002B2CF9AE}" pid="5" name="MSIP_Label_7889a92c-4ee9-45c6-91cf-7da55524d2d1_Owner">
    <vt:lpwstr>mas@ctglobalservices.com</vt:lpwstr>
  </property>
  <property fmtid="{D5CDD505-2E9C-101B-9397-08002B2CF9AE}" pid="6" name="MSIP_Label_7889a92c-4ee9-45c6-91cf-7da55524d2d1_SetDate">
    <vt:lpwstr>2019-02-05T21:13:41.6860442Z</vt:lpwstr>
  </property>
  <property fmtid="{D5CDD505-2E9C-101B-9397-08002B2CF9AE}" pid="7" name="MSIP_Label_7889a92c-4ee9-45c6-91cf-7da55524d2d1_Name">
    <vt:lpwstr>Non-Business</vt:lpwstr>
  </property>
  <property fmtid="{D5CDD505-2E9C-101B-9397-08002B2CF9AE}" pid="8" name="MSIP_Label_7889a92c-4ee9-45c6-91cf-7da55524d2d1_Application">
    <vt:lpwstr>Microsoft Azure Information Protection</vt:lpwstr>
  </property>
  <property fmtid="{D5CDD505-2E9C-101B-9397-08002B2CF9AE}" pid="9" name="MSIP_Label_7889a92c-4ee9-45c6-91cf-7da55524d2d1_Extended_MSFT_Method">
    <vt:lpwstr>Manual</vt:lpwstr>
  </property>
  <property fmtid="{D5CDD505-2E9C-101B-9397-08002B2CF9AE}" pid="10" name="Sensitivity">
    <vt:lpwstr>Non-Business</vt:lpwstr>
  </property>
</Properties>
</file>